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55775" y="18447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chemeClr val="lt1"/>
                </a:solidFill>
              </a:rPr>
              <a:t>Presentation Title</a:t>
            </a:r>
            <a:endParaRPr b="1" sz="39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Subtitle or Research Focus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</a:rPr>
              <a:t>Presented by:</a:t>
            </a:r>
            <a:endParaRPr b="1"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Author’s Full Name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</a:rPr>
              <a:t>Affiliation:</a:t>
            </a:r>
            <a:endParaRPr b="1"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Institution / University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Country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55775" y="23289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</a:rPr>
              <a:t>Thankyou</a:t>
            </a:r>
            <a:endParaRPr b="1" sz="1500">
              <a:solidFill>
                <a:schemeClr val="lt1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</a:rPr>
              <a:t>Presented by:</a:t>
            </a:r>
            <a:endParaRPr b="1"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Author’s Full Name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</a:rPr>
              <a:t>Affiliation:</a:t>
            </a:r>
            <a:endParaRPr b="1"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Institution / University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Country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