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57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579E670-AAB3-EA1E-66BF-B311B1075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95652A97-A2BD-35CE-8454-3C59B081C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ED612C6E-1B40-483F-B90F-2686EB205A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5184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6C6D18F-FAD4-0DA1-4EB0-0A833518D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D2258F59-7C3A-01A7-E247-278DE632FF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AB5D141D-3193-D667-4C56-F060F06828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310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8D448EC3-ABFD-FBB1-CF71-D075EE29A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B498851C-C38E-913D-89BD-219E773779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8AA25C07-F4C0-59DD-3216-4C125AAE9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037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F02C8C3D-17C9-BAC1-7F86-8AA8A0663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9924DDC9-CB2A-F6CD-FEBA-0BF8972BE3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1B3FE56A-B427-1AB0-EED0-3330093B8B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125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3F1D7056-22A5-F669-1BBA-97B284589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CA9E5DEE-1524-F22F-96E4-B056BE8975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BB8D75D0-0A71-8CE6-020E-B7EE8AD74B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735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06A633A-AD25-3A67-9E21-F5FBC69D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1F66B1B5-D97C-F00B-FD22-BA67DBAED5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4F3764F6-C630-28D3-BAFC-9A0ABAB060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7652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93F29F0-7968-C43C-8243-125269726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D5C7AD6C-2A1B-B018-62A1-5189964EF1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7BEAE7D5-7679-49C0-51E8-FE13B65D08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39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55775" y="18447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</a:rPr>
              <a:t>DANCE EDUCATION STRATEGIES IN INCLUSIVE SCHOOL: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D" sz="1500" dirty="0">
                <a:solidFill>
                  <a:schemeClr val="lt1"/>
                </a:solidFill>
              </a:rPr>
              <a:t>SYSTEMATIC LITERATUR REVIEW</a:t>
            </a:r>
          </a:p>
        </p:txBody>
      </p:sp>
      <p:sp>
        <p:nvSpPr>
          <p:cNvPr id="55" name="Google Shape;55;p13"/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Riawati Iswara, </a:t>
            </a:r>
            <a:r>
              <a:rPr lang="en-US" sz="1000" dirty="0" err="1">
                <a:solidFill>
                  <a:schemeClr val="lt1"/>
                </a:solidFill>
              </a:rPr>
              <a:t>S.Sn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2240BF1D-386A-EB3B-01D4-36F80498E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78730CDF-6D3F-CA0C-6415-5E829E479EAC}"/>
              </a:ext>
            </a:extLst>
          </p:cNvPr>
          <p:cNvSpPr txBox="1"/>
          <p:nvPr/>
        </p:nvSpPr>
        <p:spPr>
          <a:xfrm>
            <a:off x="555775" y="1019101"/>
            <a:ext cx="7310700" cy="369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ID" sz="2000" b="1" dirty="0"/>
              <a:t>BACKGROUND</a:t>
            </a:r>
            <a:endParaRPr lang="en-ID" sz="2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Why is Inclusive Dance Education Important?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Inclusive schools accommodate students with diverse abilities, characteristics, and learning needs.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In dance education, this diversity can be reflected in: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Motor skills;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Ability to understand instructions;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Learning pace;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Ability to concentrate;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Communication skills; and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Ability to express movement.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These conditions require teachers to implement flexible and adaptive teaching strategies.</a:t>
            </a: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3F7E6A73-09E2-45A3-D52A-5C12E94EE5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5C1FA7DE-B6AF-9483-3956-08765A3C0BC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5792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A09D33D6-D7D1-BC32-897C-282C471E4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0DFC565A-01F2-4B89-C18D-ED7CFFC298DB}"/>
              </a:ext>
            </a:extLst>
          </p:cNvPr>
          <p:cNvSpPr txBox="1"/>
          <p:nvPr/>
        </p:nvSpPr>
        <p:spPr>
          <a:xfrm>
            <a:off x="555775" y="1019101"/>
            <a:ext cx="7310700" cy="3406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Problem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1. Student Diversity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    Each student has different abilities and learning needs.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2. Limitations of Uniform Teaching Strategies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    A single teaching method may not be suitable for all students.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3. Teacher Challenges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    Teachers need to adapt movements, learning materials, instructions, and tasks.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4. Scattered Literature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    Research on teacher strategies in inclusive dance education remains fragmented across various 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    studies.</a:t>
            </a: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6932DD85-9D1C-D9A1-8CAD-BC28CD49B27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69CD8181-1BE9-BF74-E30F-C2AF2E9C99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259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6D32EE9A-71DA-F839-8E71-6474F90E5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614BFFC6-049F-6BFC-43C1-74F8D9BE1F32}"/>
              </a:ext>
            </a:extLst>
          </p:cNvPr>
          <p:cNvSpPr txBox="1"/>
          <p:nvPr/>
        </p:nvSpPr>
        <p:spPr>
          <a:xfrm>
            <a:off x="555775" y="1019102"/>
            <a:ext cx="7310700" cy="3031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Research Objective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This study aims to: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Identify and describe teacher strategies for implementing dance education in inclusive schools based on research published between 2021 - 2026.</a:t>
            </a: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2B3C6FCB-5ED8-420C-8B29-EDA12B29B2F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CCAFE126-C8F0-0D9F-6BEC-AA8F77B6CAC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135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287160FF-6A08-E8FA-9691-3CCA54967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9F5078E8-1A47-2917-B8E5-45D1BF8D4A55}"/>
              </a:ext>
            </a:extLst>
          </p:cNvPr>
          <p:cNvSpPr txBox="1"/>
          <p:nvPr/>
        </p:nvSpPr>
        <p:spPr>
          <a:xfrm>
            <a:off x="555775" y="1019101"/>
            <a:ext cx="7310700" cy="3683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Research Method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Type of Research: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Systematic Literature Review (SLR)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Guideline: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PRISMA (Preferred Reporting Items for Systematic Reviews and Meta-Analyses)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Publication Period: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2021- 2026</a:t>
            </a:r>
          </a:p>
          <a:p>
            <a:pPr>
              <a:lnSpc>
                <a:spcPct val="150000"/>
              </a:lnSpc>
            </a:pPr>
            <a:endParaRPr lang="en-ID" sz="1200" dirty="0"/>
          </a:p>
          <a:p>
            <a:pPr>
              <a:lnSpc>
                <a:spcPct val="150000"/>
              </a:lnSpc>
            </a:pPr>
            <a:r>
              <a:rPr lang="en-ID" sz="1200" dirty="0"/>
              <a:t>Data Analysis Techniques: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1. Descriptive Analysis, identifying the characteristics of the selected studies.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2. Thematic Analysis, identifying patterns and themes related to learning strategies.</a:t>
            </a: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FB573AB1-833F-A9F9-AAD3-340660B0392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7998E89A-1074-5B6C-E4C7-61D0EFD45BD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185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C8F5C225-4137-2AF6-6A68-18E749BFE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5BCEFD1B-9100-0113-9583-C72DA4455D91}"/>
              </a:ext>
            </a:extLst>
          </p:cNvPr>
          <p:cNvSpPr txBox="1"/>
          <p:nvPr/>
        </p:nvSpPr>
        <p:spPr>
          <a:xfrm>
            <a:off x="555775" y="1019102"/>
            <a:ext cx="7310700" cy="3483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Research Findings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The findings of the review indicate the following learning strategies: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Adaptation of Movements and Learning Materials;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Demonstration and Repetition;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Visual and Nonverbal Instructions;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Step-by-Step Learning;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Task Differentiation; and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1200" dirty="0"/>
              <a:t>Peer Support.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endParaRPr lang="en-US" sz="1200" dirty="0">
              <a:solidFill>
                <a:schemeClr val="lt1"/>
              </a:solidFill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2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7BFBC523-E2BE-A8A7-7867-4F97655C61C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1BBFEE8B-6AEE-7BB4-BDD1-B600DAE6EA5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8078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EEBA27EC-EF83-943B-48F3-511F26E9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2B821683-774F-FA35-1281-066DCD468FC9}"/>
              </a:ext>
            </a:extLst>
          </p:cNvPr>
          <p:cNvSpPr txBox="1"/>
          <p:nvPr/>
        </p:nvSpPr>
        <p:spPr>
          <a:xfrm>
            <a:off x="555775" y="1019102"/>
            <a:ext cx="7310700" cy="3483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Conclusion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lt1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ID" sz="1200" dirty="0"/>
              <a:t>Dance education in inclusive schools requires flexible, adaptive, multimodal, and collaborative learning strategies to ensure that every student has the opportunity to participate in the learning process.</a:t>
            </a:r>
            <a:endParaRPr lang="en-US" sz="1200" dirty="0">
              <a:solidFill>
                <a:schemeClr val="lt1"/>
              </a:solidFill>
            </a:endParaRPr>
          </a:p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2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753D7B0C-D451-C3DB-286F-44D5A4B424C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A9ECDE58-B3D8-63D4-8A2E-CE6F1F136F3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6343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555DBB52-D934-BFE4-3A16-8E73489AE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5BCA9780-A859-F9E8-0AF7-F9EC685AFDDD}"/>
              </a:ext>
            </a:extLst>
          </p:cNvPr>
          <p:cNvSpPr txBox="1"/>
          <p:nvPr/>
        </p:nvSpPr>
        <p:spPr>
          <a:xfrm>
            <a:off x="555775" y="1019102"/>
            <a:ext cx="7310700" cy="3483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Research Contributions</a:t>
            </a:r>
          </a:p>
          <a:p>
            <a:pPr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200" dirty="0"/>
              <a:t>1. Theoretical Contribution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    Provides a synthesis of various dance learning strategies used in the context of inclusive education.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2. Practical Contribution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     Provides references for teachers in selecting and adapting learning strategies based on student’s 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     characteristics.</a:t>
            </a:r>
          </a:p>
          <a:p>
            <a:pPr>
              <a:lnSpc>
                <a:spcPct val="150000"/>
              </a:lnSpc>
            </a:pPr>
            <a:r>
              <a:rPr lang="en-ID" sz="1200" dirty="0"/>
              <a:t>3. Methodological Contribution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    Maps research on inclusive dance learning strategies through a PRISMA-based Systematic Literature </a:t>
            </a:r>
          </a:p>
          <a:p>
            <a:pPr lvl="0">
              <a:lnSpc>
                <a:spcPct val="150000"/>
              </a:lnSpc>
            </a:pPr>
            <a:r>
              <a:rPr lang="en-ID" sz="1200" dirty="0"/>
              <a:t>    Review (SLR) approach.</a:t>
            </a: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2DF7EFE9-6A56-30BE-132E-AB835612109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D20F78C9-F386-D497-287C-D85842D9A31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766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lt1"/>
                </a:solidFill>
              </a:rPr>
              <a:t>Thankyou</a:t>
            </a:r>
            <a:endParaRPr sz="1500" b="1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4DE07CC8-3560-EE76-B12F-53E4A9AF493D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Riawati Iswara, </a:t>
            </a:r>
            <a:r>
              <a:rPr lang="en-US" sz="1000" dirty="0" err="1">
                <a:solidFill>
                  <a:schemeClr val="lt1"/>
                </a:solidFill>
              </a:rPr>
              <a:t>S.Sn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412</Words>
  <Application>Microsoft Office PowerPoint</Application>
  <PresentationFormat>On-screen Show (16:9)</PresentationFormat>
  <Paragraphs>74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Arial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Riawati Iswara</cp:lastModifiedBy>
  <cp:revision>3</cp:revision>
  <dcterms:modified xsi:type="dcterms:W3CDTF">2026-09-22T16:53:01Z</dcterms:modified>
</cp:coreProperties>
</file>