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6" r:id="rId3"/>
    <p:sldId id="276" r:id="rId4"/>
    <p:sldId id="261" r:id="rId5"/>
    <p:sldId id="264" r:id="rId6"/>
    <p:sldId id="290" r:id="rId7"/>
    <p:sldId id="291" r:id="rId8"/>
    <p:sldId id="292" r:id="rId9"/>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93.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image" Target="../media/image1.png"/><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image" Target="../media/image1.png"/><Relationship Id="rId3" Type="http://schemas.openxmlformats.org/officeDocument/2006/relationships/tags" Target="../tags/tag61.xml"/><Relationship Id="rId2" Type="http://schemas.openxmlformats.org/officeDocument/2006/relationships/tags" Target="../tags/tag60.xml"/><Relationship Id="rId11" Type="http://schemas.openxmlformats.org/officeDocument/2006/relationships/tags" Target="../tags/tag68.xml"/><Relationship Id="rId10" Type="http://schemas.openxmlformats.org/officeDocument/2006/relationships/tags" Target="../tags/tag67.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image" Target="../media/image1.png"/><Relationship Id="rId3" Type="http://schemas.openxmlformats.org/officeDocument/2006/relationships/tags" Target="../tags/tag22.xml"/><Relationship Id="rId2" Type="http://schemas.openxmlformats.org/officeDocument/2006/relationships/tags" Target="../tags/tag21.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43.xml"/><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13" name="等腰三角形 15"/>
          <p:cNvSpPr/>
          <p:nvPr>
            <p:custDataLst>
              <p:tags r:id="rId2"/>
            </p:custDataLst>
          </p:nvPr>
        </p:nvSpPr>
        <p:spPr>
          <a:xfrm rot="13818227">
            <a:off x="10679324" y="3597564"/>
            <a:ext cx="416585" cy="2620125"/>
          </a:xfrm>
          <a:custGeom>
            <a:avLst/>
            <a:gdLst>
              <a:gd name="connsiteX0" fmla="*/ 0 w 290384"/>
              <a:gd name="connsiteY0" fmla="*/ 1623154 h 1623154"/>
              <a:gd name="connsiteX1" fmla="*/ 145192 w 290384"/>
              <a:gd name="connsiteY1" fmla="*/ 0 h 1623154"/>
              <a:gd name="connsiteX2" fmla="*/ 290384 w 290384"/>
              <a:gd name="connsiteY2" fmla="*/ 1623154 h 1623154"/>
              <a:gd name="connsiteX3" fmla="*/ 0 w 290384"/>
              <a:gd name="connsiteY3" fmla="*/ 1623154 h 1623154"/>
              <a:gd name="connsiteX0-1" fmla="*/ 0 w 554115"/>
              <a:gd name="connsiteY0-2" fmla="*/ 1623154 h 2423897"/>
              <a:gd name="connsiteX1-3" fmla="*/ 145192 w 554115"/>
              <a:gd name="connsiteY1-4" fmla="*/ 0 h 2423897"/>
              <a:gd name="connsiteX2-5" fmla="*/ 554115 w 554115"/>
              <a:gd name="connsiteY2-6" fmla="*/ 2423897 h 2423897"/>
              <a:gd name="connsiteX3-7" fmla="*/ 0 w 554115"/>
              <a:gd name="connsiteY3-8" fmla="*/ 1623154 h 2423897"/>
              <a:gd name="connsiteX0-9" fmla="*/ 0 w 696358"/>
              <a:gd name="connsiteY0-10" fmla="*/ 2495406 h 2495406"/>
              <a:gd name="connsiteX1-11" fmla="*/ 287435 w 696358"/>
              <a:gd name="connsiteY1-12" fmla="*/ 0 h 2495406"/>
              <a:gd name="connsiteX2-13" fmla="*/ 696358 w 696358"/>
              <a:gd name="connsiteY2-14" fmla="*/ 2423897 h 2495406"/>
              <a:gd name="connsiteX3-15" fmla="*/ 0 w 696358"/>
              <a:gd name="connsiteY3-16" fmla="*/ 2495406 h 2495406"/>
              <a:gd name="connsiteX0-17" fmla="*/ 0 w 696358"/>
              <a:gd name="connsiteY0-18" fmla="*/ 2223416 h 2223416"/>
              <a:gd name="connsiteX1-19" fmla="*/ 272100 w 696358"/>
              <a:gd name="connsiteY1-20" fmla="*/ 0 h 2223416"/>
              <a:gd name="connsiteX2-21" fmla="*/ 696358 w 696358"/>
              <a:gd name="connsiteY2-22" fmla="*/ 2151907 h 2223416"/>
              <a:gd name="connsiteX3-23" fmla="*/ 0 w 696358"/>
              <a:gd name="connsiteY3-24" fmla="*/ 2223416 h 2223416"/>
              <a:gd name="connsiteX0-25" fmla="*/ 5271 w 701629"/>
              <a:gd name="connsiteY0-26" fmla="*/ 2223416 h 2223416"/>
              <a:gd name="connsiteX1-27" fmla="*/ 277371 w 701629"/>
              <a:gd name="connsiteY1-28" fmla="*/ 0 h 2223416"/>
              <a:gd name="connsiteX2-29" fmla="*/ 701629 w 701629"/>
              <a:gd name="connsiteY2-30" fmla="*/ 2151907 h 2223416"/>
              <a:gd name="connsiteX3-31" fmla="*/ 5271 w 701629"/>
              <a:gd name="connsiteY3-32" fmla="*/ 2223416 h 2223416"/>
              <a:gd name="connsiteX0-33" fmla="*/ 5271 w 701629"/>
              <a:gd name="connsiteY0-34" fmla="*/ 2223416 h 2495503"/>
              <a:gd name="connsiteX1-35" fmla="*/ 277371 w 701629"/>
              <a:gd name="connsiteY1-36" fmla="*/ 0 h 2495503"/>
              <a:gd name="connsiteX2-37" fmla="*/ 701629 w 701629"/>
              <a:gd name="connsiteY2-38" fmla="*/ 2151907 h 2495503"/>
              <a:gd name="connsiteX3-39" fmla="*/ 5271 w 701629"/>
              <a:gd name="connsiteY3-40" fmla="*/ 2223416 h 2495503"/>
              <a:gd name="connsiteX0-41" fmla="*/ 5271 w 564476"/>
              <a:gd name="connsiteY0-42" fmla="*/ 2223416 h 2609599"/>
              <a:gd name="connsiteX1-43" fmla="*/ 277371 w 564476"/>
              <a:gd name="connsiteY1-44" fmla="*/ 0 h 2609599"/>
              <a:gd name="connsiteX2-45" fmla="*/ 564476 w 564476"/>
              <a:gd name="connsiteY2-46" fmla="*/ 2496083 h 2609599"/>
              <a:gd name="connsiteX3-47" fmla="*/ 5271 w 564476"/>
              <a:gd name="connsiteY3-48" fmla="*/ 2223416 h 2609599"/>
              <a:gd name="connsiteX0-49" fmla="*/ 5271 w 387336"/>
              <a:gd name="connsiteY0-50" fmla="*/ 2223416 h 2547200"/>
              <a:gd name="connsiteX1-51" fmla="*/ 277371 w 387336"/>
              <a:gd name="connsiteY1-52" fmla="*/ 0 h 2547200"/>
              <a:gd name="connsiteX2-53" fmla="*/ 387336 w 387336"/>
              <a:gd name="connsiteY2-54" fmla="*/ 2336659 h 2547200"/>
              <a:gd name="connsiteX3-55" fmla="*/ 5271 w 387336"/>
              <a:gd name="connsiteY3-56" fmla="*/ 2223416 h 2547200"/>
              <a:gd name="connsiteX0-57" fmla="*/ 4724 w 416585"/>
              <a:gd name="connsiteY0-58" fmla="*/ 2266767 h 2576790"/>
              <a:gd name="connsiteX1-59" fmla="*/ 306620 w 416585"/>
              <a:gd name="connsiteY1-60" fmla="*/ 0 h 2576790"/>
              <a:gd name="connsiteX2-61" fmla="*/ 416585 w 416585"/>
              <a:gd name="connsiteY2-62" fmla="*/ 2336659 h 2576790"/>
              <a:gd name="connsiteX3-63" fmla="*/ 4724 w 416585"/>
              <a:gd name="connsiteY3-64" fmla="*/ 2266767 h 2576790"/>
              <a:gd name="connsiteX0-65" fmla="*/ 4724 w 416585"/>
              <a:gd name="connsiteY0-66" fmla="*/ 2266767 h 2620125"/>
              <a:gd name="connsiteX1-67" fmla="*/ 306620 w 416585"/>
              <a:gd name="connsiteY1-68" fmla="*/ 0 h 2620125"/>
              <a:gd name="connsiteX2-69" fmla="*/ 416585 w 416585"/>
              <a:gd name="connsiteY2-70" fmla="*/ 2336659 h 2620125"/>
              <a:gd name="connsiteX3-71" fmla="*/ 4724 w 416585"/>
              <a:gd name="connsiteY3-72" fmla="*/ 2266767 h 2620125"/>
            </a:gdLst>
            <a:ahLst/>
            <a:cxnLst>
              <a:cxn ang="0">
                <a:pos x="connsiteX0-1" y="connsiteY0-2"/>
              </a:cxn>
              <a:cxn ang="0">
                <a:pos x="connsiteX1-3" y="connsiteY1-4"/>
              </a:cxn>
              <a:cxn ang="0">
                <a:pos x="connsiteX2-5" y="connsiteY2-6"/>
              </a:cxn>
              <a:cxn ang="0">
                <a:pos x="connsiteX3-7" y="connsiteY3-8"/>
              </a:cxn>
            </a:cxnLst>
            <a:rect l="l" t="t" r="r" b="b"/>
            <a:pathLst>
              <a:path w="416585" h="2620125">
                <a:moveTo>
                  <a:pt x="4724" y="2266767"/>
                </a:moveTo>
                <a:cubicBezTo>
                  <a:pt x="-37600" y="1477099"/>
                  <a:pt x="215920" y="741139"/>
                  <a:pt x="306620" y="0"/>
                </a:cubicBezTo>
                <a:lnTo>
                  <a:pt x="416585" y="2336659"/>
                </a:lnTo>
                <a:cubicBezTo>
                  <a:pt x="327450" y="2516325"/>
                  <a:pt x="366164" y="2907341"/>
                  <a:pt x="4724" y="2266767"/>
                </a:cubicBezTo>
                <a:close/>
              </a:path>
            </a:pathLst>
          </a:custGeom>
          <a:gradFill>
            <a:gsLst>
              <a:gs pos="0">
                <a:schemeClr val="tx1">
                  <a:alpha val="8000"/>
                </a:schemeClr>
              </a:gs>
              <a:gs pos="100000">
                <a:schemeClr val="bg1">
                  <a:alpha val="0"/>
                </a:schemeClr>
              </a:gs>
            </a:gsLst>
            <a:lin ang="5400000" scaled="0"/>
          </a:gradFill>
          <a:ln w="28575">
            <a:noFill/>
          </a:ln>
          <a:effectLst>
            <a:glow>
              <a:schemeClr val="tx1">
                <a:alpha val="2000"/>
              </a:schemeClr>
            </a:glow>
            <a:outerShdw blurRad="406400" dist="50800" dir="5400000" algn="ctr" rotWithShape="0">
              <a:srgbClr val="000000">
                <a:alpha val="43137"/>
              </a:srgbClr>
            </a:outerShdw>
            <a:softEdge rad="25400"/>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endParaRPr lang="zh-CN" altLang="en-US" sz="1600"/>
          </a:p>
        </p:txBody>
      </p:sp>
      <p:pic>
        <p:nvPicPr>
          <p:cNvPr id="14" name="图片 13"/>
          <p:cNvPicPr>
            <a:picLocks noChangeAspect="1"/>
          </p:cNvPicPr>
          <p:nvPr>
            <p:custDataLst>
              <p:tags r:id="rId3"/>
            </p:custDataLst>
          </p:nvPr>
        </p:nvPicPr>
        <p:blipFill>
          <a:blip r:embed="rId4">
            <a:extLst>
              <a:ext uri="{28A0092B-C50C-407E-A947-70E740481C1C}">
                <a14:useLocalDpi xmlns:a14="http://schemas.microsoft.com/office/drawing/2010/main" val="0"/>
              </a:ext>
            </a:extLst>
          </a:blip>
          <a:srcRect l="79693" t="52925"/>
          <a:stretch>
            <a:fillRect/>
          </a:stretch>
        </p:blipFill>
        <p:spPr>
          <a:xfrm>
            <a:off x="9715433" y="3636576"/>
            <a:ext cx="2475424" cy="3227774"/>
          </a:xfrm>
          <a:custGeom>
            <a:avLst/>
            <a:gdLst>
              <a:gd name="connsiteX0" fmla="*/ 2475424 w 2475424"/>
              <a:gd name="connsiteY0" fmla="*/ 0 h 3227774"/>
              <a:gd name="connsiteX1" fmla="*/ 2475424 w 2475424"/>
              <a:gd name="connsiteY1" fmla="*/ 3227774 h 3227774"/>
              <a:gd name="connsiteX2" fmla="*/ 0 w 2475424"/>
              <a:gd name="connsiteY2" fmla="*/ 3227774 h 3227774"/>
              <a:gd name="connsiteX3" fmla="*/ 130248 w 2475424"/>
              <a:gd name="connsiteY3" fmla="*/ 3220104 h 3227774"/>
              <a:gd name="connsiteX4" fmla="*/ 299163 w 2475424"/>
              <a:gd name="connsiteY4" fmla="*/ 1869687 h 3227774"/>
              <a:gd name="connsiteX5" fmla="*/ 2438452 w 2475424"/>
              <a:gd name="connsiteY5" fmla="*/ 179447 h 3227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424" h="3227774">
                <a:moveTo>
                  <a:pt x="2475424" y="0"/>
                </a:moveTo>
                <a:lnTo>
                  <a:pt x="2475424" y="3227774"/>
                </a:lnTo>
                <a:lnTo>
                  <a:pt x="0" y="3227774"/>
                </a:lnTo>
                <a:lnTo>
                  <a:pt x="130248" y="3220104"/>
                </a:lnTo>
                <a:cubicBezTo>
                  <a:pt x="961732" y="3145615"/>
                  <a:pt x="1023033" y="2778241"/>
                  <a:pt x="299163" y="1869687"/>
                </a:cubicBezTo>
                <a:cubicBezTo>
                  <a:pt x="1106497" y="1359631"/>
                  <a:pt x="2186576" y="1062514"/>
                  <a:pt x="2438452" y="179447"/>
                </a:cubicBezTo>
                <a:close/>
              </a:path>
            </a:pathLst>
          </a:custGeom>
          <a:effectLst/>
        </p:spPr>
      </p:pic>
      <p:sp>
        <p:nvSpPr>
          <p:cNvPr id="2" name="标题 1"/>
          <p:cNvSpPr>
            <a:spLocks noGrp="1"/>
          </p:cNvSpPr>
          <p:nvPr>
            <p:ph type="ctrTitle"/>
            <p:custDataLst>
              <p:tags r:id="rId5"/>
            </p:custDataLst>
          </p:nvPr>
        </p:nvSpPr>
        <p:spPr>
          <a:xfrm>
            <a:off x="838200" y="2429510"/>
            <a:ext cx="10515600" cy="1249045"/>
          </a:xfrm>
          <a:noFill/>
        </p:spPr>
        <p:txBody>
          <a:bodyPr wrap="square" rtlCol="0" anchor="t">
            <a:normAutofit/>
          </a:bodyPr>
          <a:lstStyle>
            <a:lvl1pPr>
              <a:defRPr lang="zh-CN" altLang="en-US" sz="7200" dirty="0">
                <a:gradFill flip="none" rotWithShape="1">
                  <a:gsLst>
                    <a:gs pos="0">
                      <a:schemeClr val="accent2">
                        <a:lumMod val="60000"/>
                        <a:lumOff val="40000"/>
                      </a:schemeClr>
                    </a:gs>
                    <a:gs pos="35000">
                      <a:schemeClr val="accent2"/>
                    </a:gs>
                    <a:gs pos="100000">
                      <a:schemeClr val="accent1"/>
                    </a:gs>
                  </a:gsLst>
                  <a:lin ang="3000000" scaled="0"/>
                  <a:tileRect/>
                </a:gradFill>
                <a:latin typeface="+mj-ea"/>
                <a:ea typeface="+mj-ea"/>
                <a:cs typeface="+mn-ea"/>
                <a:sym typeface="+mn-lt"/>
              </a:defRPr>
            </a:lvl1pPr>
          </a:lstStyle>
          <a:p>
            <a:pPr marL="0" lvl="0" defTabSz="1218565"/>
            <a:r>
              <a:rPr sz="6000" dirty="0">
                <a:sym typeface="+mn-ea"/>
              </a:rPr>
              <a:t>单击此处编辑母版标题样式</a:t>
            </a:r>
            <a:endParaRPr lang="zh-CN" altLang="en-US" sz="6000" b="1" dirty="0">
              <a:gradFill flip="none" rotWithShape="1">
                <a:gsLst>
                  <a:gs pos="0">
                    <a:schemeClr val="accent2">
                      <a:lumMod val="70000"/>
                      <a:lumOff val="30000"/>
                    </a:schemeClr>
                  </a:gs>
                  <a:gs pos="35000">
                    <a:schemeClr val="accent2"/>
                  </a:gs>
                  <a:gs pos="100000">
                    <a:schemeClr val="accent1"/>
                  </a:gs>
                </a:gsLst>
                <a:lin ang="3000000" scaled="0"/>
                <a:tileRect/>
              </a:gradFill>
              <a:latin typeface="微软雅黑" panose="020B0503020204020204" charset="-122"/>
              <a:ea typeface="微软雅黑" panose="020B0503020204020204" charset="-122"/>
              <a:sym typeface="+mn-lt"/>
            </a:endParaRPr>
          </a:p>
        </p:txBody>
      </p:sp>
      <p:sp>
        <p:nvSpPr>
          <p:cNvPr id="3" name="副标题 2"/>
          <p:cNvSpPr>
            <a:spLocks noGrp="1"/>
          </p:cNvSpPr>
          <p:nvPr>
            <p:ph type="subTitle" idx="1"/>
            <p:custDataLst>
              <p:tags r:id="rId6"/>
            </p:custDataLst>
          </p:nvPr>
        </p:nvSpPr>
        <p:spPr>
          <a:xfrm>
            <a:off x="904875" y="939800"/>
            <a:ext cx="10515600" cy="1248410"/>
          </a:xfrm>
          <a:noFill/>
        </p:spPr>
        <p:txBody>
          <a:bodyPr wrap="square" rtlCol="0" anchor="b">
            <a:normAutofit/>
          </a:bodyPr>
          <a:lstStyle>
            <a:lvl1pPr marL="0" indent="0">
              <a:buNone/>
              <a:defRPr lang="zh-CN" altLang="en-US" sz="1800" b="1" dirty="0">
                <a:solidFill>
                  <a:schemeClr val="tx1">
                    <a:lumMod val="75000"/>
                    <a:lumOff val="25000"/>
                  </a:schemeClr>
                </a:solidFill>
              </a:defRPr>
            </a:lvl1pPr>
          </a:lstStyle>
          <a:p>
            <a:pPr marL="0" lvl="0"/>
            <a:r>
              <a:rPr>
                <a:sym typeface="+mn-ea"/>
              </a:rPr>
              <a:t>单击此处编辑母版副标题样式</a:t>
            </a:r>
            <a:endParaRPr lang="zh-CN" altLang="en-US" b="1" dirty="0"/>
          </a:p>
        </p:txBody>
      </p:sp>
      <p:sp>
        <p:nvSpPr>
          <p:cNvPr id="4" name="日期占位符 3"/>
          <p:cNvSpPr>
            <a:spLocks noGrp="1"/>
          </p:cNvSpPr>
          <p:nvPr>
            <p:ph type="dt" sz="half" idx="10"/>
            <p:custDataLst>
              <p:tags r:id="rId7"/>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9"/>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10" name="文本占位符 9"/>
          <p:cNvSpPr>
            <a:spLocks noGrp="1"/>
          </p:cNvSpPr>
          <p:nvPr>
            <p:ph type="body" sz="quarter" idx="13" hasCustomPrompt="1"/>
            <p:custDataLst>
              <p:tags r:id="rId10"/>
            </p:custDataLst>
          </p:nvPr>
        </p:nvSpPr>
        <p:spPr>
          <a:xfrm>
            <a:off x="891540" y="4946650"/>
            <a:ext cx="5776595" cy="1244600"/>
          </a:xfrm>
        </p:spPr>
        <p:txBody>
          <a:bodyPr wrap="square" anchor="b" anchorCtr="0">
            <a:normAutofit/>
          </a:bodyPr>
          <a:lstStyle>
            <a:lvl1pPr marL="0" indent="0">
              <a:lnSpc>
                <a:spcPct val="100000"/>
              </a:lnSpc>
              <a:buNone/>
              <a:defRPr sz="1800" b="1">
                <a:gradFill>
                  <a:gsLst>
                    <a:gs pos="0">
                      <a:schemeClr val="accent2">
                        <a:lumMod val="70000"/>
                        <a:lumOff val="30000"/>
                      </a:schemeClr>
                    </a:gs>
                    <a:gs pos="35000">
                      <a:schemeClr val="accent2"/>
                    </a:gs>
                    <a:gs pos="100000">
                      <a:schemeClr val="accent1"/>
                    </a:gs>
                  </a:gsLst>
                  <a:lin ang="3000000" scaled="0"/>
                </a:gradFill>
              </a:defRPr>
            </a:lvl1pPr>
          </a:lstStyle>
          <a:p>
            <a:pPr lvl="0"/>
            <a:r>
              <a:rPr lang="zh-CN" altLang="en-US" dirty="0">
                <a:sym typeface="+mn-ea"/>
              </a:rPr>
              <a:t>公司名占位符</a:t>
            </a:r>
            <a:endParaRPr lang="en-US" altLang="zh-CN" sz="1800" b="1" dirty="0">
              <a:gradFill flip="none" rotWithShape="1">
                <a:gsLst>
                  <a:gs pos="0">
                    <a:schemeClr val="accent2">
                      <a:lumMod val="70000"/>
                      <a:lumOff val="30000"/>
                    </a:schemeClr>
                  </a:gs>
                  <a:gs pos="35000">
                    <a:schemeClr val="accent2"/>
                  </a:gs>
                  <a:gs pos="100000">
                    <a:schemeClr val="accent1"/>
                  </a:gs>
                </a:gsLst>
                <a:lin ang="3000000" scaled="0"/>
                <a:tileRect/>
              </a:gradFill>
              <a:latin typeface="微软雅黑" panose="020B0503020204020204" charset="-122"/>
              <a:ea typeface="微软雅黑" panose="020B0503020204020204" charset="-122"/>
              <a:sym typeface="+mn-ea"/>
            </a:endParaRPr>
          </a:p>
        </p:txBody>
      </p:sp>
      <p:sp>
        <p:nvSpPr>
          <p:cNvPr id="24" name="文本占位符 23"/>
          <p:cNvSpPr>
            <a:spLocks noGrp="1"/>
          </p:cNvSpPr>
          <p:nvPr>
            <p:ph type="body" sz="quarter" idx="17" hasCustomPrompt="1"/>
            <p:custDataLst>
              <p:tags r:id="rId11"/>
            </p:custDataLst>
          </p:nvPr>
        </p:nvSpPr>
        <p:spPr>
          <a:xfrm>
            <a:off x="1421061" y="3809565"/>
            <a:ext cx="5193634" cy="504000"/>
          </a:xfrm>
        </p:spPr>
        <p:txBody>
          <a:bodyPr wrap="square" anchor="ctr">
            <a:normAutofit/>
          </a:bodyPr>
          <a:lstStyle>
            <a:lvl1pPr marL="0" indent="0" algn="l">
              <a:lnSpc>
                <a:spcPct val="100000"/>
              </a:lnSpc>
              <a:buNone/>
              <a:defRPr sz="2000" b="1">
                <a:gradFill>
                  <a:gsLst>
                    <a:gs pos="0">
                      <a:schemeClr val="accent2">
                        <a:lumMod val="60000"/>
                        <a:lumOff val="40000"/>
                      </a:schemeClr>
                    </a:gs>
                    <a:gs pos="35000">
                      <a:schemeClr val="accent2"/>
                    </a:gs>
                    <a:gs pos="100000">
                      <a:schemeClr val="accent1"/>
                    </a:gs>
                  </a:gsLst>
                  <a:lin ang="3000000" scaled="0"/>
                </a:gradFill>
              </a:defRPr>
            </a:lvl1pPr>
          </a:lstStyle>
          <a:p>
            <a:pPr lvl="0"/>
            <a:r>
              <a:rPr lang="zh-CN" altLang="en-US" dirty="0">
                <a:sym typeface="+mn-ea"/>
              </a:rPr>
              <a:t>署名占位符</a:t>
            </a:r>
            <a:endParaRPr lang="zh-CN" altLang="en-US" b="1" dirty="0">
              <a:gradFill flip="none" rotWithShape="1">
                <a:gsLst>
                  <a:gs pos="0">
                    <a:schemeClr val="accent2">
                      <a:lumMod val="70000"/>
                      <a:lumOff val="30000"/>
                    </a:schemeClr>
                  </a:gs>
                  <a:gs pos="30000">
                    <a:schemeClr val="accent2"/>
                  </a:gs>
                  <a:gs pos="100000">
                    <a:schemeClr val="accent1"/>
                  </a:gs>
                </a:gsLst>
                <a:lin ang="3000000" scaled="0"/>
                <a:tileRect/>
              </a:gradFill>
              <a:latin typeface="微软雅黑" panose="020B0503020204020204" charset="-122"/>
              <a:ea typeface="微软雅黑" panose="020B0503020204020204" charset="-122"/>
              <a:sym typeface="+mn-ea"/>
            </a:endParaRPr>
          </a:p>
        </p:txBody>
      </p:sp>
      <p:sp>
        <p:nvSpPr>
          <p:cNvPr id="9" name="iconfont-10342-5064101"/>
          <p:cNvSpPr>
            <a:spLocks noChangeAspect="1"/>
          </p:cNvSpPr>
          <p:nvPr>
            <p:custDataLst>
              <p:tags r:id="rId12"/>
            </p:custDataLst>
          </p:nvPr>
        </p:nvSpPr>
        <p:spPr>
          <a:xfrm>
            <a:off x="838198" y="3845565"/>
            <a:ext cx="432000" cy="432000"/>
          </a:xfrm>
          <a:custGeom>
            <a:avLst/>
            <a:gdLst>
              <a:gd name="T0" fmla="*/ 4360 w 8720"/>
              <a:gd name="T1" fmla="*/ 8720 h 8720"/>
              <a:gd name="T2" fmla="*/ 0 w 8720"/>
              <a:gd name="T3" fmla="*/ 4360 h 8720"/>
              <a:gd name="T4" fmla="*/ 4360 w 8720"/>
              <a:gd name="T5" fmla="*/ 0 h 8720"/>
              <a:gd name="T6" fmla="*/ 8720 w 8720"/>
              <a:gd name="T7" fmla="*/ 4360 h 8720"/>
              <a:gd name="T8" fmla="*/ 4360 w 8720"/>
              <a:gd name="T9" fmla="*/ 8720 h 8720"/>
              <a:gd name="T10" fmla="*/ 6520 w 8720"/>
              <a:gd name="T11" fmla="*/ 5320 h 8720"/>
              <a:gd name="T12" fmla="*/ 6120 w 8720"/>
              <a:gd name="T13" fmla="*/ 5160 h 8720"/>
              <a:gd name="T14" fmla="*/ 5040 w 8720"/>
              <a:gd name="T15" fmla="*/ 4680 h 8720"/>
              <a:gd name="T16" fmla="*/ 5240 w 8720"/>
              <a:gd name="T17" fmla="*/ 4120 h 8720"/>
              <a:gd name="T18" fmla="*/ 5520 w 8720"/>
              <a:gd name="T19" fmla="*/ 2600 h 8720"/>
              <a:gd name="T20" fmla="*/ 4440 w 8720"/>
              <a:gd name="T21" fmla="*/ 1800 h 8720"/>
              <a:gd name="T22" fmla="*/ 3360 w 8720"/>
              <a:gd name="T23" fmla="*/ 2600 h 8720"/>
              <a:gd name="T24" fmla="*/ 3640 w 8720"/>
              <a:gd name="T25" fmla="*/ 4120 h 8720"/>
              <a:gd name="T26" fmla="*/ 3840 w 8720"/>
              <a:gd name="T27" fmla="*/ 4680 h 8720"/>
              <a:gd name="T28" fmla="*/ 2760 w 8720"/>
              <a:gd name="T29" fmla="*/ 5160 h 8720"/>
              <a:gd name="T30" fmla="*/ 2360 w 8720"/>
              <a:gd name="T31" fmla="*/ 5320 h 8720"/>
              <a:gd name="T32" fmla="*/ 2240 w 8720"/>
              <a:gd name="T33" fmla="*/ 6520 h 8720"/>
              <a:gd name="T34" fmla="*/ 6600 w 8720"/>
              <a:gd name="T35" fmla="*/ 6520 h 8720"/>
              <a:gd name="T36" fmla="*/ 6520 w 8720"/>
              <a:gd name="T37" fmla="*/ 5320 h 8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20" h="8720">
                <a:moveTo>
                  <a:pt x="4360" y="8720"/>
                </a:moveTo>
                <a:cubicBezTo>
                  <a:pt x="1960" y="8720"/>
                  <a:pt x="0" y="6760"/>
                  <a:pt x="0" y="4360"/>
                </a:cubicBezTo>
                <a:cubicBezTo>
                  <a:pt x="0" y="1960"/>
                  <a:pt x="1960" y="0"/>
                  <a:pt x="4360" y="0"/>
                </a:cubicBezTo>
                <a:cubicBezTo>
                  <a:pt x="6760" y="0"/>
                  <a:pt x="8720" y="1960"/>
                  <a:pt x="8720" y="4360"/>
                </a:cubicBezTo>
                <a:cubicBezTo>
                  <a:pt x="8720" y="6760"/>
                  <a:pt x="6760" y="8720"/>
                  <a:pt x="4360" y="8720"/>
                </a:cubicBezTo>
                <a:close/>
                <a:moveTo>
                  <a:pt x="6520" y="5320"/>
                </a:moveTo>
                <a:cubicBezTo>
                  <a:pt x="6400" y="5240"/>
                  <a:pt x="6280" y="5200"/>
                  <a:pt x="6120" y="5160"/>
                </a:cubicBezTo>
                <a:cubicBezTo>
                  <a:pt x="5760" y="5080"/>
                  <a:pt x="5320" y="5040"/>
                  <a:pt x="5040" y="4680"/>
                </a:cubicBezTo>
                <a:cubicBezTo>
                  <a:pt x="5040" y="4680"/>
                  <a:pt x="4880" y="4520"/>
                  <a:pt x="5240" y="4120"/>
                </a:cubicBezTo>
                <a:cubicBezTo>
                  <a:pt x="5600" y="3720"/>
                  <a:pt x="5600" y="3080"/>
                  <a:pt x="5520" y="2600"/>
                </a:cubicBezTo>
                <a:cubicBezTo>
                  <a:pt x="5440" y="2120"/>
                  <a:pt x="4960" y="1800"/>
                  <a:pt x="4440" y="1800"/>
                </a:cubicBezTo>
                <a:cubicBezTo>
                  <a:pt x="3920" y="1800"/>
                  <a:pt x="3440" y="2120"/>
                  <a:pt x="3360" y="2600"/>
                </a:cubicBezTo>
                <a:cubicBezTo>
                  <a:pt x="3280" y="3080"/>
                  <a:pt x="3320" y="3720"/>
                  <a:pt x="3640" y="4120"/>
                </a:cubicBezTo>
                <a:cubicBezTo>
                  <a:pt x="4000" y="4520"/>
                  <a:pt x="3840" y="4680"/>
                  <a:pt x="3840" y="4680"/>
                </a:cubicBezTo>
                <a:cubicBezTo>
                  <a:pt x="3560" y="5040"/>
                  <a:pt x="3120" y="5080"/>
                  <a:pt x="2760" y="5160"/>
                </a:cubicBezTo>
                <a:cubicBezTo>
                  <a:pt x="2600" y="5200"/>
                  <a:pt x="2480" y="5240"/>
                  <a:pt x="2360" y="5320"/>
                </a:cubicBezTo>
                <a:cubicBezTo>
                  <a:pt x="2120" y="5440"/>
                  <a:pt x="2240" y="6520"/>
                  <a:pt x="2240" y="6520"/>
                </a:cubicBezTo>
                <a:lnTo>
                  <a:pt x="6600" y="6520"/>
                </a:lnTo>
                <a:cubicBezTo>
                  <a:pt x="6520" y="6520"/>
                  <a:pt x="6600" y="5480"/>
                  <a:pt x="6520" y="532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sym typeface="+mn-e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8835" y="360045"/>
            <a:ext cx="10516870" cy="864235"/>
          </a:xfrm>
        </p:spPr>
        <p:txBody>
          <a:bodyPr wrap="square">
            <a:normAutofit/>
          </a:bodyPr>
          <a:lstStyle/>
          <a:p>
            <a:r>
              <a:rPr lang="zh-CN" altLang="en-US" dirty="0"/>
              <a:t>单击此处编辑母版标题样式</a:t>
            </a:r>
            <a:endParaRPr lang="zh-CN" altLang="en-US" dirty="0"/>
          </a:p>
        </p:txBody>
      </p:sp>
      <p:sp>
        <p:nvSpPr>
          <p:cNvPr id="3" name="文本占位符 2"/>
          <p:cNvSpPr>
            <a:spLocks noGrp="1"/>
          </p:cNvSpPr>
          <p:nvPr>
            <p:ph type="body" idx="1" hasCustomPrompt="1"/>
            <p:custDataLst>
              <p:tags r:id="rId3"/>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单击此处编辑母版副标题样式</a:t>
            </a:r>
            <a:endParaRPr lang="zh-CN" altLang="en-US" dirty="0"/>
          </a:p>
        </p:txBody>
      </p:sp>
      <p:sp>
        <p:nvSpPr>
          <p:cNvPr id="7" name="日期占位符 6"/>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5"/>
            </p:custDataLst>
          </p:nvPr>
        </p:nvSpPr>
        <p:spPr/>
        <p:txBody>
          <a:bodyPr/>
          <a:lstStyle/>
          <a:p>
            <a:endParaRPr lang="zh-CN" altLang="en-US"/>
          </a:p>
        </p:txBody>
      </p:sp>
      <p:sp>
        <p:nvSpPr>
          <p:cNvPr id="9" name="灯片编号占位符 8"/>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12" name="等腰三角形 15"/>
          <p:cNvSpPr/>
          <p:nvPr>
            <p:custDataLst>
              <p:tags r:id="rId2"/>
            </p:custDataLst>
          </p:nvPr>
        </p:nvSpPr>
        <p:spPr>
          <a:xfrm rot="13818227">
            <a:off x="10679324" y="3597564"/>
            <a:ext cx="416585" cy="2620125"/>
          </a:xfrm>
          <a:custGeom>
            <a:avLst/>
            <a:gdLst>
              <a:gd name="connsiteX0" fmla="*/ 0 w 290384"/>
              <a:gd name="connsiteY0" fmla="*/ 1623154 h 1623154"/>
              <a:gd name="connsiteX1" fmla="*/ 145192 w 290384"/>
              <a:gd name="connsiteY1" fmla="*/ 0 h 1623154"/>
              <a:gd name="connsiteX2" fmla="*/ 290384 w 290384"/>
              <a:gd name="connsiteY2" fmla="*/ 1623154 h 1623154"/>
              <a:gd name="connsiteX3" fmla="*/ 0 w 290384"/>
              <a:gd name="connsiteY3" fmla="*/ 1623154 h 1623154"/>
              <a:gd name="connsiteX0-1" fmla="*/ 0 w 554115"/>
              <a:gd name="connsiteY0-2" fmla="*/ 1623154 h 2423897"/>
              <a:gd name="connsiteX1-3" fmla="*/ 145192 w 554115"/>
              <a:gd name="connsiteY1-4" fmla="*/ 0 h 2423897"/>
              <a:gd name="connsiteX2-5" fmla="*/ 554115 w 554115"/>
              <a:gd name="connsiteY2-6" fmla="*/ 2423897 h 2423897"/>
              <a:gd name="connsiteX3-7" fmla="*/ 0 w 554115"/>
              <a:gd name="connsiteY3-8" fmla="*/ 1623154 h 2423897"/>
              <a:gd name="connsiteX0-9" fmla="*/ 0 w 696358"/>
              <a:gd name="connsiteY0-10" fmla="*/ 2495406 h 2495406"/>
              <a:gd name="connsiteX1-11" fmla="*/ 287435 w 696358"/>
              <a:gd name="connsiteY1-12" fmla="*/ 0 h 2495406"/>
              <a:gd name="connsiteX2-13" fmla="*/ 696358 w 696358"/>
              <a:gd name="connsiteY2-14" fmla="*/ 2423897 h 2495406"/>
              <a:gd name="connsiteX3-15" fmla="*/ 0 w 696358"/>
              <a:gd name="connsiteY3-16" fmla="*/ 2495406 h 2495406"/>
              <a:gd name="connsiteX0-17" fmla="*/ 0 w 696358"/>
              <a:gd name="connsiteY0-18" fmla="*/ 2223416 h 2223416"/>
              <a:gd name="connsiteX1-19" fmla="*/ 272100 w 696358"/>
              <a:gd name="connsiteY1-20" fmla="*/ 0 h 2223416"/>
              <a:gd name="connsiteX2-21" fmla="*/ 696358 w 696358"/>
              <a:gd name="connsiteY2-22" fmla="*/ 2151907 h 2223416"/>
              <a:gd name="connsiteX3-23" fmla="*/ 0 w 696358"/>
              <a:gd name="connsiteY3-24" fmla="*/ 2223416 h 2223416"/>
              <a:gd name="connsiteX0-25" fmla="*/ 5271 w 701629"/>
              <a:gd name="connsiteY0-26" fmla="*/ 2223416 h 2223416"/>
              <a:gd name="connsiteX1-27" fmla="*/ 277371 w 701629"/>
              <a:gd name="connsiteY1-28" fmla="*/ 0 h 2223416"/>
              <a:gd name="connsiteX2-29" fmla="*/ 701629 w 701629"/>
              <a:gd name="connsiteY2-30" fmla="*/ 2151907 h 2223416"/>
              <a:gd name="connsiteX3-31" fmla="*/ 5271 w 701629"/>
              <a:gd name="connsiteY3-32" fmla="*/ 2223416 h 2223416"/>
              <a:gd name="connsiteX0-33" fmla="*/ 5271 w 701629"/>
              <a:gd name="connsiteY0-34" fmla="*/ 2223416 h 2495503"/>
              <a:gd name="connsiteX1-35" fmla="*/ 277371 w 701629"/>
              <a:gd name="connsiteY1-36" fmla="*/ 0 h 2495503"/>
              <a:gd name="connsiteX2-37" fmla="*/ 701629 w 701629"/>
              <a:gd name="connsiteY2-38" fmla="*/ 2151907 h 2495503"/>
              <a:gd name="connsiteX3-39" fmla="*/ 5271 w 701629"/>
              <a:gd name="connsiteY3-40" fmla="*/ 2223416 h 2495503"/>
              <a:gd name="connsiteX0-41" fmla="*/ 5271 w 564476"/>
              <a:gd name="connsiteY0-42" fmla="*/ 2223416 h 2609599"/>
              <a:gd name="connsiteX1-43" fmla="*/ 277371 w 564476"/>
              <a:gd name="connsiteY1-44" fmla="*/ 0 h 2609599"/>
              <a:gd name="connsiteX2-45" fmla="*/ 564476 w 564476"/>
              <a:gd name="connsiteY2-46" fmla="*/ 2496083 h 2609599"/>
              <a:gd name="connsiteX3-47" fmla="*/ 5271 w 564476"/>
              <a:gd name="connsiteY3-48" fmla="*/ 2223416 h 2609599"/>
              <a:gd name="connsiteX0-49" fmla="*/ 5271 w 387336"/>
              <a:gd name="connsiteY0-50" fmla="*/ 2223416 h 2547200"/>
              <a:gd name="connsiteX1-51" fmla="*/ 277371 w 387336"/>
              <a:gd name="connsiteY1-52" fmla="*/ 0 h 2547200"/>
              <a:gd name="connsiteX2-53" fmla="*/ 387336 w 387336"/>
              <a:gd name="connsiteY2-54" fmla="*/ 2336659 h 2547200"/>
              <a:gd name="connsiteX3-55" fmla="*/ 5271 w 387336"/>
              <a:gd name="connsiteY3-56" fmla="*/ 2223416 h 2547200"/>
              <a:gd name="connsiteX0-57" fmla="*/ 4724 w 416585"/>
              <a:gd name="connsiteY0-58" fmla="*/ 2266767 h 2576790"/>
              <a:gd name="connsiteX1-59" fmla="*/ 306620 w 416585"/>
              <a:gd name="connsiteY1-60" fmla="*/ 0 h 2576790"/>
              <a:gd name="connsiteX2-61" fmla="*/ 416585 w 416585"/>
              <a:gd name="connsiteY2-62" fmla="*/ 2336659 h 2576790"/>
              <a:gd name="connsiteX3-63" fmla="*/ 4724 w 416585"/>
              <a:gd name="connsiteY3-64" fmla="*/ 2266767 h 2576790"/>
              <a:gd name="connsiteX0-65" fmla="*/ 4724 w 416585"/>
              <a:gd name="connsiteY0-66" fmla="*/ 2266767 h 2620125"/>
              <a:gd name="connsiteX1-67" fmla="*/ 306620 w 416585"/>
              <a:gd name="connsiteY1-68" fmla="*/ 0 h 2620125"/>
              <a:gd name="connsiteX2-69" fmla="*/ 416585 w 416585"/>
              <a:gd name="connsiteY2-70" fmla="*/ 2336659 h 2620125"/>
              <a:gd name="connsiteX3-71" fmla="*/ 4724 w 416585"/>
              <a:gd name="connsiteY3-72" fmla="*/ 2266767 h 2620125"/>
            </a:gdLst>
            <a:ahLst/>
            <a:cxnLst>
              <a:cxn ang="0">
                <a:pos x="connsiteX0-1" y="connsiteY0-2"/>
              </a:cxn>
              <a:cxn ang="0">
                <a:pos x="connsiteX1-3" y="connsiteY1-4"/>
              </a:cxn>
              <a:cxn ang="0">
                <a:pos x="connsiteX2-5" y="connsiteY2-6"/>
              </a:cxn>
              <a:cxn ang="0">
                <a:pos x="connsiteX3-7" y="connsiteY3-8"/>
              </a:cxn>
            </a:cxnLst>
            <a:rect l="l" t="t" r="r" b="b"/>
            <a:pathLst>
              <a:path w="416585" h="2620125">
                <a:moveTo>
                  <a:pt x="4724" y="2266767"/>
                </a:moveTo>
                <a:cubicBezTo>
                  <a:pt x="-37600" y="1477099"/>
                  <a:pt x="215920" y="741139"/>
                  <a:pt x="306620" y="0"/>
                </a:cubicBezTo>
                <a:lnTo>
                  <a:pt x="416585" y="2336659"/>
                </a:lnTo>
                <a:cubicBezTo>
                  <a:pt x="327450" y="2516325"/>
                  <a:pt x="366164" y="2907341"/>
                  <a:pt x="4724" y="2266767"/>
                </a:cubicBezTo>
                <a:close/>
              </a:path>
            </a:pathLst>
          </a:custGeom>
          <a:gradFill>
            <a:gsLst>
              <a:gs pos="0">
                <a:schemeClr val="tx1">
                  <a:alpha val="8000"/>
                </a:schemeClr>
              </a:gs>
              <a:gs pos="100000">
                <a:schemeClr val="bg1">
                  <a:alpha val="0"/>
                </a:schemeClr>
              </a:gs>
            </a:gsLst>
            <a:lin ang="5400000" scaled="0"/>
          </a:gradFill>
          <a:ln w="28575">
            <a:noFill/>
          </a:ln>
          <a:effectLst>
            <a:glow>
              <a:schemeClr val="tx1">
                <a:alpha val="2000"/>
              </a:schemeClr>
            </a:glow>
            <a:outerShdw blurRad="406400" dist="50800" dir="5400000" algn="ctr" rotWithShape="0">
              <a:srgbClr val="000000">
                <a:alpha val="43137"/>
              </a:srgbClr>
            </a:outerShdw>
            <a:softEdge rad="25400"/>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endParaRPr lang="zh-CN" altLang="en-US" sz="1600"/>
          </a:p>
        </p:txBody>
      </p:sp>
      <p:pic>
        <p:nvPicPr>
          <p:cNvPr id="13" name="图片 12"/>
          <p:cNvPicPr>
            <a:picLocks noChangeAspect="1"/>
          </p:cNvPicPr>
          <p:nvPr>
            <p:custDataLst>
              <p:tags r:id="rId3"/>
            </p:custDataLst>
          </p:nvPr>
        </p:nvPicPr>
        <p:blipFill>
          <a:blip r:embed="rId4">
            <a:extLst>
              <a:ext uri="{28A0092B-C50C-407E-A947-70E740481C1C}">
                <a14:useLocalDpi xmlns:a14="http://schemas.microsoft.com/office/drawing/2010/main" val="0"/>
              </a:ext>
            </a:extLst>
          </a:blip>
          <a:srcRect l="79693" t="52925"/>
          <a:stretch>
            <a:fillRect/>
          </a:stretch>
        </p:blipFill>
        <p:spPr>
          <a:xfrm>
            <a:off x="9715433" y="3636576"/>
            <a:ext cx="2475424" cy="3227774"/>
          </a:xfrm>
          <a:custGeom>
            <a:avLst/>
            <a:gdLst>
              <a:gd name="connsiteX0" fmla="*/ 2475424 w 2475424"/>
              <a:gd name="connsiteY0" fmla="*/ 0 h 3227774"/>
              <a:gd name="connsiteX1" fmla="*/ 2475424 w 2475424"/>
              <a:gd name="connsiteY1" fmla="*/ 3227774 h 3227774"/>
              <a:gd name="connsiteX2" fmla="*/ 0 w 2475424"/>
              <a:gd name="connsiteY2" fmla="*/ 3227774 h 3227774"/>
              <a:gd name="connsiteX3" fmla="*/ 130248 w 2475424"/>
              <a:gd name="connsiteY3" fmla="*/ 3220104 h 3227774"/>
              <a:gd name="connsiteX4" fmla="*/ 299163 w 2475424"/>
              <a:gd name="connsiteY4" fmla="*/ 1869687 h 3227774"/>
              <a:gd name="connsiteX5" fmla="*/ 2438452 w 2475424"/>
              <a:gd name="connsiteY5" fmla="*/ 179447 h 3227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424" h="3227774">
                <a:moveTo>
                  <a:pt x="2475424" y="0"/>
                </a:moveTo>
                <a:lnTo>
                  <a:pt x="2475424" y="3227774"/>
                </a:lnTo>
                <a:lnTo>
                  <a:pt x="0" y="3227774"/>
                </a:lnTo>
                <a:lnTo>
                  <a:pt x="130248" y="3220104"/>
                </a:lnTo>
                <a:cubicBezTo>
                  <a:pt x="961732" y="3145615"/>
                  <a:pt x="1023033" y="2778241"/>
                  <a:pt x="299163" y="1869687"/>
                </a:cubicBezTo>
                <a:cubicBezTo>
                  <a:pt x="1106497" y="1359631"/>
                  <a:pt x="2186576" y="1062514"/>
                  <a:pt x="2438452" y="179447"/>
                </a:cubicBezTo>
                <a:close/>
              </a:path>
            </a:pathLst>
          </a:custGeom>
          <a:effectLst/>
        </p:spPr>
      </p:pic>
      <p:sp>
        <p:nvSpPr>
          <p:cNvPr id="2" name="标题 1"/>
          <p:cNvSpPr>
            <a:spLocks noGrp="1"/>
          </p:cNvSpPr>
          <p:nvPr>
            <p:ph type="ctrTitle"/>
            <p:custDataLst>
              <p:tags r:id="rId5"/>
            </p:custDataLst>
          </p:nvPr>
        </p:nvSpPr>
        <p:spPr>
          <a:xfrm>
            <a:off x="838835" y="212725"/>
            <a:ext cx="10514965" cy="2973070"/>
          </a:xfrm>
          <a:noFill/>
        </p:spPr>
        <p:txBody>
          <a:bodyPr vert="horz" wrap="square" lIns="0" tIns="0" rIns="0" bIns="0" rtlCol="0" anchor="b" anchorCtr="0">
            <a:normAutofit/>
          </a:bodyPr>
          <a:lstStyle>
            <a:lvl1pPr marL="0" marR="0" lvl="0" algn="l" defTabSz="1218565" rtl="0" eaLnBrk="1" fontAlgn="auto" latinLnBrk="0" hangingPunct="1">
              <a:lnSpc>
                <a:spcPct val="100000"/>
              </a:lnSpc>
              <a:buClrTx/>
              <a:buSzTx/>
              <a:buFontTx/>
              <a:buNone/>
              <a:defRPr kumimoji="0" lang="zh-CN" altLang="en-US" sz="6000" b="1" i="0" u="none" strike="noStrike" kern="1200" cap="none" spc="0" normalizeH="0" baseline="0" noProof="1" dirty="0">
                <a:gradFill flip="none" rotWithShape="1">
                  <a:gsLst>
                    <a:gs pos="0">
                      <a:schemeClr val="accent2">
                        <a:lumMod val="60000"/>
                        <a:lumOff val="40000"/>
                      </a:schemeClr>
                    </a:gs>
                    <a:gs pos="35000">
                      <a:schemeClr val="accent2"/>
                    </a:gs>
                    <a:gs pos="100000">
                      <a:schemeClr val="accent1"/>
                    </a:gs>
                  </a:gsLst>
                  <a:lin ang="3000000" scaled="0"/>
                  <a:tileRect/>
                </a:gradFill>
                <a:latin typeface="+mj-ea"/>
                <a:ea typeface="+mj-ea"/>
                <a:cs typeface="+mn-ea"/>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10" name="文本占位符 9"/>
          <p:cNvSpPr>
            <a:spLocks noGrp="1"/>
          </p:cNvSpPr>
          <p:nvPr>
            <p:ph type="body" sz="quarter" idx="13" hasCustomPrompt="1"/>
            <p:custDataLst>
              <p:tags r:id="rId9"/>
            </p:custDataLst>
          </p:nvPr>
        </p:nvSpPr>
        <p:spPr>
          <a:xfrm>
            <a:off x="892175" y="5288280"/>
            <a:ext cx="7315200" cy="894715"/>
          </a:xfrm>
        </p:spPr>
        <p:txBody>
          <a:bodyPr vert="horz" wrap="square" lIns="0" tIns="0" rIns="0" bIns="0" rtlCol="0" anchor="b" anchorCtr="0">
            <a:normAutofit/>
          </a:bodyPr>
          <a:lstStyle>
            <a:lvl1pPr marL="0" marR="0" lvl="0" indent="0" algn="l" defTabSz="914400" rtl="0" eaLnBrk="1" fontAlgn="auto" latinLnBrk="0" hangingPunct="1">
              <a:lnSpc>
                <a:spcPct val="100000"/>
              </a:lnSpc>
              <a:spcBef>
                <a:spcPts val="1000"/>
              </a:spcBef>
              <a:buClrTx/>
              <a:buSzTx/>
              <a:buFont typeface="Arial" panose="020B0604020202020204" pitchFamily="34" charset="0"/>
              <a:buNone/>
              <a:defRPr kumimoji="0" lang="zh-CN" altLang="en-US" sz="1800" b="1" i="0" u="none" strike="noStrike" kern="1200" cap="none" spc="0" normalizeH="0" baseline="0" noProof="1" dirty="0">
                <a:gradFill>
                  <a:gsLst>
                    <a:gs pos="0">
                      <a:schemeClr val="accent2">
                        <a:lumMod val="70000"/>
                        <a:lumOff val="30000"/>
                      </a:schemeClr>
                    </a:gs>
                    <a:gs pos="35000">
                      <a:schemeClr val="accent2"/>
                    </a:gs>
                    <a:gs pos="100000">
                      <a:schemeClr val="accent1"/>
                    </a:gs>
                  </a:gsLst>
                  <a:lin ang="3000000" scaled="0"/>
                </a:gradFill>
                <a:latin typeface="+mn-lt"/>
                <a:ea typeface="+mn-ea"/>
                <a:cs typeface="+mn-cs"/>
                <a:sym typeface="+mn-ea"/>
              </a:defRPr>
            </a:lvl1pPr>
          </a:lstStyle>
          <a:p>
            <a:pPr lvl="0"/>
            <a:r>
              <a:rPr>
                <a:sym typeface="+mn-ea"/>
              </a:rPr>
              <a:t>公司名占位符</a:t>
            </a:r>
            <a:endParaRPr>
              <a:sym typeface="+mn-ea"/>
            </a:endParaRPr>
          </a:p>
        </p:txBody>
      </p:sp>
      <p:sp>
        <p:nvSpPr>
          <p:cNvPr id="24" name="文本占位符 23"/>
          <p:cNvSpPr>
            <a:spLocks noGrp="1"/>
          </p:cNvSpPr>
          <p:nvPr>
            <p:ph type="body" sz="quarter" idx="17" hasCustomPrompt="1"/>
            <p:custDataLst>
              <p:tags r:id="rId10"/>
            </p:custDataLst>
          </p:nvPr>
        </p:nvSpPr>
        <p:spPr>
          <a:xfrm>
            <a:off x="1443990" y="3674110"/>
            <a:ext cx="9910445" cy="1203960"/>
          </a:xfrm>
        </p:spPr>
        <p:txBody>
          <a:bodyPr vert="horz" wrap="square" lIns="0" tIns="0" rIns="0" bIns="0" rtlCol="0" anchor="t" anchorCtr="0">
            <a:normAutofit/>
          </a:bodyPr>
          <a:lstStyle>
            <a:lvl1pPr marL="0" marR="0" lvl="0" indent="0" algn="l" defTabSz="914400" rtl="0" eaLnBrk="1" fontAlgn="auto" latinLnBrk="0" hangingPunct="1">
              <a:lnSpc>
                <a:spcPct val="100000"/>
              </a:lnSpc>
              <a:spcBef>
                <a:spcPts val="1000"/>
              </a:spcBef>
              <a:buClrTx/>
              <a:buSzTx/>
              <a:buFont typeface="Arial" panose="020B0604020202020204" pitchFamily="34" charset="0"/>
              <a:buNone/>
              <a:defRPr kumimoji="0" lang="zh-CN" altLang="en-US" sz="2000" b="1" i="0" u="none" strike="noStrike" kern="1200" cap="none" spc="0" normalizeH="0" baseline="0" noProof="1" dirty="0">
                <a:gradFill>
                  <a:gsLst>
                    <a:gs pos="0">
                      <a:schemeClr val="accent2">
                        <a:lumMod val="60000"/>
                        <a:lumOff val="40000"/>
                      </a:schemeClr>
                    </a:gs>
                    <a:gs pos="35000">
                      <a:schemeClr val="accent2"/>
                    </a:gs>
                    <a:gs pos="100000">
                      <a:schemeClr val="accent1"/>
                    </a:gs>
                  </a:gsLst>
                  <a:lin ang="3000000" scaled="0"/>
                </a:gradFill>
                <a:latin typeface="+mn-lt"/>
                <a:ea typeface="+mn-ea"/>
                <a:cs typeface="+mn-cs"/>
                <a:sym typeface="+mn-ea"/>
              </a:defRPr>
            </a:lvl1pPr>
          </a:lstStyle>
          <a:p>
            <a:pPr lvl="0"/>
            <a:r>
              <a:rPr>
                <a:sym typeface="+mn-ea"/>
              </a:rPr>
              <a:t>署名占位符</a:t>
            </a:r>
            <a:endParaRPr>
              <a:sym typeface="+mn-ea"/>
            </a:endParaRPr>
          </a:p>
        </p:txBody>
      </p:sp>
      <p:sp>
        <p:nvSpPr>
          <p:cNvPr id="9" name="iconfont-10342-5064101"/>
          <p:cNvSpPr>
            <a:spLocks noChangeAspect="1"/>
          </p:cNvSpPr>
          <p:nvPr>
            <p:custDataLst>
              <p:tags r:id="rId11"/>
            </p:custDataLst>
          </p:nvPr>
        </p:nvSpPr>
        <p:spPr>
          <a:xfrm>
            <a:off x="838833" y="3603245"/>
            <a:ext cx="432000" cy="432000"/>
          </a:xfrm>
          <a:custGeom>
            <a:avLst/>
            <a:gdLst>
              <a:gd name="T0" fmla="*/ 4360 w 8720"/>
              <a:gd name="T1" fmla="*/ 8720 h 8720"/>
              <a:gd name="T2" fmla="*/ 0 w 8720"/>
              <a:gd name="T3" fmla="*/ 4360 h 8720"/>
              <a:gd name="T4" fmla="*/ 4360 w 8720"/>
              <a:gd name="T5" fmla="*/ 0 h 8720"/>
              <a:gd name="T6" fmla="*/ 8720 w 8720"/>
              <a:gd name="T7" fmla="*/ 4360 h 8720"/>
              <a:gd name="T8" fmla="*/ 4360 w 8720"/>
              <a:gd name="T9" fmla="*/ 8720 h 8720"/>
              <a:gd name="T10" fmla="*/ 6520 w 8720"/>
              <a:gd name="T11" fmla="*/ 5320 h 8720"/>
              <a:gd name="T12" fmla="*/ 6120 w 8720"/>
              <a:gd name="T13" fmla="*/ 5160 h 8720"/>
              <a:gd name="T14" fmla="*/ 5040 w 8720"/>
              <a:gd name="T15" fmla="*/ 4680 h 8720"/>
              <a:gd name="T16" fmla="*/ 5240 w 8720"/>
              <a:gd name="T17" fmla="*/ 4120 h 8720"/>
              <a:gd name="T18" fmla="*/ 5520 w 8720"/>
              <a:gd name="T19" fmla="*/ 2600 h 8720"/>
              <a:gd name="T20" fmla="*/ 4440 w 8720"/>
              <a:gd name="T21" fmla="*/ 1800 h 8720"/>
              <a:gd name="T22" fmla="*/ 3360 w 8720"/>
              <a:gd name="T23" fmla="*/ 2600 h 8720"/>
              <a:gd name="T24" fmla="*/ 3640 w 8720"/>
              <a:gd name="T25" fmla="*/ 4120 h 8720"/>
              <a:gd name="T26" fmla="*/ 3840 w 8720"/>
              <a:gd name="T27" fmla="*/ 4680 h 8720"/>
              <a:gd name="T28" fmla="*/ 2760 w 8720"/>
              <a:gd name="T29" fmla="*/ 5160 h 8720"/>
              <a:gd name="T30" fmla="*/ 2360 w 8720"/>
              <a:gd name="T31" fmla="*/ 5320 h 8720"/>
              <a:gd name="T32" fmla="*/ 2240 w 8720"/>
              <a:gd name="T33" fmla="*/ 6520 h 8720"/>
              <a:gd name="T34" fmla="*/ 6600 w 8720"/>
              <a:gd name="T35" fmla="*/ 6520 h 8720"/>
              <a:gd name="T36" fmla="*/ 6520 w 8720"/>
              <a:gd name="T37" fmla="*/ 5320 h 8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20" h="8720">
                <a:moveTo>
                  <a:pt x="4360" y="8720"/>
                </a:moveTo>
                <a:cubicBezTo>
                  <a:pt x="1960" y="8720"/>
                  <a:pt x="0" y="6760"/>
                  <a:pt x="0" y="4360"/>
                </a:cubicBezTo>
                <a:cubicBezTo>
                  <a:pt x="0" y="1960"/>
                  <a:pt x="1960" y="0"/>
                  <a:pt x="4360" y="0"/>
                </a:cubicBezTo>
                <a:cubicBezTo>
                  <a:pt x="6760" y="0"/>
                  <a:pt x="8720" y="1960"/>
                  <a:pt x="8720" y="4360"/>
                </a:cubicBezTo>
                <a:cubicBezTo>
                  <a:pt x="8720" y="6760"/>
                  <a:pt x="6760" y="8720"/>
                  <a:pt x="4360" y="8720"/>
                </a:cubicBezTo>
                <a:close/>
                <a:moveTo>
                  <a:pt x="6520" y="5320"/>
                </a:moveTo>
                <a:cubicBezTo>
                  <a:pt x="6400" y="5240"/>
                  <a:pt x="6280" y="5200"/>
                  <a:pt x="6120" y="5160"/>
                </a:cubicBezTo>
                <a:cubicBezTo>
                  <a:pt x="5760" y="5080"/>
                  <a:pt x="5320" y="5040"/>
                  <a:pt x="5040" y="4680"/>
                </a:cubicBezTo>
                <a:cubicBezTo>
                  <a:pt x="5040" y="4680"/>
                  <a:pt x="4880" y="4520"/>
                  <a:pt x="5240" y="4120"/>
                </a:cubicBezTo>
                <a:cubicBezTo>
                  <a:pt x="5600" y="3720"/>
                  <a:pt x="5600" y="3080"/>
                  <a:pt x="5520" y="2600"/>
                </a:cubicBezTo>
                <a:cubicBezTo>
                  <a:pt x="5440" y="2120"/>
                  <a:pt x="4960" y="1800"/>
                  <a:pt x="4440" y="1800"/>
                </a:cubicBezTo>
                <a:cubicBezTo>
                  <a:pt x="3920" y="1800"/>
                  <a:pt x="3440" y="2120"/>
                  <a:pt x="3360" y="2600"/>
                </a:cubicBezTo>
                <a:cubicBezTo>
                  <a:pt x="3280" y="3080"/>
                  <a:pt x="3320" y="3720"/>
                  <a:pt x="3640" y="4120"/>
                </a:cubicBezTo>
                <a:cubicBezTo>
                  <a:pt x="4000" y="4520"/>
                  <a:pt x="3840" y="4680"/>
                  <a:pt x="3840" y="4680"/>
                </a:cubicBezTo>
                <a:cubicBezTo>
                  <a:pt x="3560" y="5040"/>
                  <a:pt x="3120" y="5080"/>
                  <a:pt x="2760" y="5160"/>
                </a:cubicBezTo>
                <a:cubicBezTo>
                  <a:pt x="2600" y="5200"/>
                  <a:pt x="2480" y="5240"/>
                  <a:pt x="2360" y="5320"/>
                </a:cubicBezTo>
                <a:cubicBezTo>
                  <a:pt x="2120" y="5440"/>
                  <a:pt x="2240" y="6520"/>
                  <a:pt x="2240" y="6520"/>
                </a:cubicBezTo>
                <a:lnTo>
                  <a:pt x="6600" y="6520"/>
                </a:lnTo>
                <a:cubicBezTo>
                  <a:pt x="6520" y="6520"/>
                  <a:pt x="6600" y="5480"/>
                  <a:pt x="6520" y="532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0" y="995680"/>
            <a:ext cx="4307840" cy="2914015"/>
          </a:xfrm>
        </p:spPr>
        <p:txBody>
          <a:bodyPr wrap="square" anchor="b">
            <a:normAutofit/>
          </a:bodyPr>
          <a:lstStyle>
            <a:lvl1pPr algn="ctr">
              <a:defRPr sz="7200">
                <a:gradFill>
                  <a:gsLst>
                    <a:gs pos="0">
                      <a:schemeClr val="accent2">
                        <a:lumMod val="70000"/>
                        <a:lumOff val="30000"/>
                      </a:schemeClr>
                    </a:gs>
                    <a:gs pos="35000">
                      <a:schemeClr val="accent2"/>
                    </a:gs>
                    <a:gs pos="100000">
                      <a:schemeClr val="accent1"/>
                    </a:gs>
                  </a:gsLst>
                  <a:lin ang="3000000" scaled="0"/>
                </a:gradFill>
              </a:defRPr>
            </a:lvl1pPr>
          </a:lstStyle>
          <a:p>
            <a:r>
              <a:rPr lang="zh-CN" altLang="en-US" dirty="0"/>
              <a:t>标题</a:t>
            </a:r>
            <a:endParaRPr lang="zh-CN" altLang="en-US" dirty="0"/>
          </a:p>
        </p:txBody>
      </p:sp>
      <p:sp>
        <p:nvSpPr>
          <p:cNvPr id="7" name="日期占位符 6"/>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4"/>
            </p:custDataLst>
          </p:nvPr>
        </p:nvSpPr>
        <p:spPr/>
        <p:txBody>
          <a:bodyPr/>
          <a:lstStyle/>
          <a:p>
            <a:endParaRPr lang="zh-CN" altLang="en-US"/>
          </a:p>
        </p:txBody>
      </p:sp>
      <p:sp>
        <p:nvSpPr>
          <p:cNvPr id="9" name="灯片编号占位符 8"/>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11" name="文本框 10"/>
          <p:cNvSpPr txBox="1"/>
          <p:nvPr>
            <p:custDataLst>
              <p:tags r:id="rId6"/>
            </p:custDataLst>
          </p:nvPr>
        </p:nvSpPr>
        <p:spPr>
          <a:xfrm>
            <a:off x="1189636" y="4160452"/>
            <a:ext cx="1923124" cy="261049"/>
          </a:xfrm>
          <a:custGeom>
            <a:avLst/>
            <a:gdLst/>
            <a:ahLst/>
            <a:cxnLst/>
            <a:rect l="l" t="t" r="r" b="b"/>
            <a:pathLst>
              <a:path w="1923124" h="261049">
                <a:moveTo>
                  <a:pt x="377632" y="28738"/>
                </a:moveTo>
                <a:cubicBezTo>
                  <a:pt x="354000" y="28738"/>
                  <a:pt x="333665" y="36854"/>
                  <a:pt x="316629" y="53088"/>
                </a:cubicBezTo>
                <a:cubicBezTo>
                  <a:pt x="299593" y="69321"/>
                  <a:pt x="291075" y="96424"/>
                  <a:pt x="291075" y="134397"/>
                </a:cubicBezTo>
                <a:cubicBezTo>
                  <a:pt x="291075" y="164798"/>
                  <a:pt x="299249" y="188746"/>
                  <a:pt x="315597" y="206241"/>
                </a:cubicBezTo>
                <a:cubicBezTo>
                  <a:pt x="331944" y="223736"/>
                  <a:pt x="352451" y="232484"/>
                  <a:pt x="377116" y="232484"/>
                </a:cubicBezTo>
                <a:cubicBezTo>
                  <a:pt x="402240" y="232484"/>
                  <a:pt x="422919" y="223650"/>
                  <a:pt x="439152" y="205983"/>
                </a:cubicBezTo>
                <a:cubicBezTo>
                  <a:pt x="455385" y="188316"/>
                  <a:pt x="463502" y="163249"/>
                  <a:pt x="463502" y="130783"/>
                </a:cubicBezTo>
                <a:cubicBezTo>
                  <a:pt x="463502" y="110248"/>
                  <a:pt x="460031" y="92322"/>
                  <a:pt x="453091" y="77007"/>
                </a:cubicBezTo>
                <a:cubicBezTo>
                  <a:pt x="446150" y="61692"/>
                  <a:pt x="435997" y="49818"/>
                  <a:pt x="422632" y="41386"/>
                </a:cubicBezTo>
                <a:cubicBezTo>
                  <a:pt x="409267" y="32954"/>
                  <a:pt x="394267" y="28738"/>
                  <a:pt x="377632" y="28738"/>
                </a:cubicBezTo>
                <a:close/>
                <a:moveTo>
                  <a:pt x="1495657" y="4474"/>
                </a:moveTo>
                <a:lnTo>
                  <a:pt x="1695617" y="4474"/>
                </a:lnTo>
                <a:lnTo>
                  <a:pt x="1695617" y="34245"/>
                </a:lnTo>
                <a:lnTo>
                  <a:pt x="1612157" y="34245"/>
                </a:lnTo>
                <a:lnTo>
                  <a:pt x="1612157" y="256747"/>
                </a:lnTo>
                <a:lnTo>
                  <a:pt x="1578773" y="256747"/>
                </a:lnTo>
                <a:lnTo>
                  <a:pt x="1578773" y="34245"/>
                </a:lnTo>
                <a:lnTo>
                  <a:pt x="1495657" y="34245"/>
                </a:lnTo>
                <a:close/>
                <a:moveTo>
                  <a:pt x="1257067" y="4474"/>
                </a:moveTo>
                <a:lnTo>
                  <a:pt x="1291312" y="4474"/>
                </a:lnTo>
                <a:lnTo>
                  <a:pt x="1423815" y="202541"/>
                </a:lnTo>
                <a:lnTo>
                  <a:pt x="1423815" y="4474"/>
                </a:lnTo>
                <a:lnTo>
                  <a:pt x="1455822" y="4474"/>
                </a:lnTo>
                <a:lnTo>
                  <a:pt x="1455822" y="256747"/>
                </a:lnTo>
                <a:lnTo>
                  <a:pt x="1421578" y="256747"/>
                </a:lnTo>
                <a:lnTo>
                  <a:pt x="1289074" y="58508"/>
                </a:lnTo>
                <a:lnTo>
                  <a:pt x="1289074" y="256747"/>
                </a:lnTo>
                <a:lnTo>
                  <a:pt x="1257067" y="256747"/>
                </a:lnTo>
                <a:close/>
                <a:moveTo>
                  <a:pt x="1019974" y="4474"/>
                </a:moveTo>
                <a:lnTo>
                  <a:pt x="1202382" y="4474"/>
                </a:lnTo>
                <a:lnTo>
                  <a:pt x="1202382" y="34245"/>
                </a:lnTo>
                <a:lnTo>
                  <a:pt x="1053358" y="34245"/>
                </a:lnTo>
                <a:lnTo>
                  <a:pt x="1053358" y="111510"/>
                </a:lnTo>
                <a:lnTo>
                  <a:pt x="1192917" y="111510"/>
                </a:lnTo>
                <a:lnTo>
                  <a:pt x="1192917" y="141108"/>
                </a:lnTo>
                <a:lnTo>
                  <a:pt x="1053358" y="141108"/>
                </a:lnTo>
                <a:lnTo>
                  <a:pt x="1053358" y="226977"/>
                </a:lnTo>
                <a:lnTo>
                  <a:pt x="1208233" y="226977"/>
                </a:lnTo>
                <a:lnTo>
                  <a:pt x="1208233" y="256747"/>
                </a:lnTo>
                <a:lnTo>
                  <a:pt x="1019974" y="256747"/>
                </a:lnTo>
                <a:close/>
                <a:moveTo>
                  <a:pt x="781282" y="4474"/>
                </a:moveTo>
                <a:lnTo>
                  <a:pt x="981242" y="4474"/>
                </a:lnTo>
                <a:lnTo>
                  <a:pt x="981242" y="34245"/>
                </a:lnTo>
                <a:lnTo>
                  <a:pt x="897782" y="34245"/>
                </a:lnTo>
                <a:lnTo>
                  <a:pt x="897782" y="256747"/>
                </a:lnTo>
                <a:lnTo>
                  <a:pt x="864398" y="256747"/>
                </a:lnTo>
                <a:lnTo>
                  <a:pt x="864398" y="34245"/>
                </a:lnTo>
                <a:lnTo>
                  <a:pt x="781282" y="34245"/>
                </a:lnTo>
                <a:close/>
                <a:moveTo>
                  <a:pt x="542692" y="4474"/>
                </a:moveTo>
                <a:lnTo>
                  <a:pt x="576936" y="4474"/>
                </a:lnTo>
                <a:lnTo>
                  <a:pt x="709440" y="202541"/>
                </a:lnTo>
                <a:lnTo>
                  <a:pt x="709440" y="4474"/>
                </a:lnTo>
                <a:lnTo>
                  <a:pt x="741447" y="4474"/>
                </a:lnTo>
                <a:lnTo>
                  <a:pt x="741447" y="256747"/>
                </a:lnTo>
                <a:lnTo>
                  <a:pt x="707203" y="256747"/>
                </a:lnTo>
                <a:lnTo>
                  <a:pt x="574699" y="58508"/>
                </a:lnTo>
                <a:lnTo>
                  <a:pt x="574699" y="256747"/>
                </a:lnTo>
                <a:lnTo>
                  <a:pt x="542692" y="256747"/>
                </a:lnTo>
                <a:close/>
                <a:moveTo>
                  <a:pt x="1820735" y="172"/>
                </a:moveTo>
                <a:cubicBezTo>
                  <a:pt x="1839435" y="172"/>
                  <a:pt x="1855926" y="3184"/>
                  <a:pt x="1870209" y="9207"/>
                </a:cubicBezTo>
                <a:cubicBezTo>
                  <a:pt x="1884492" y="15229"/>
                  <a:pt x="1895476" y="24092"/>
                  <a:pt x="1903163" y="35793"/>
                </a:cubicBezTo>
                <a:cubicBezTo>
                  <a:pt x="1910849" y="47495"/>
                  <a:pt x="1914979" y="60745"/>
                  <a:pt x="1915552" y="75544"/>
                </a:cubicBezTo>
                <a:lnTo>
                  <a:pt x="1883545" y="77954"/>
                </a:lnTo>
                <a:cubicBezTo>
                  <a:pt x="1881824" y="62007"/>
                  <a:pt x="1876002" y="49961"/>
                  <a:pt x="1866079" y="41816"/>
                </a:cubicBezTo>
                <a:cubicBezTo>
                  <a:pt x="1856155" y="33671"/>
                  <a:pt x="1841500" y="29598"/>
                  <a:pt x="1822112" y="29598"/>
                </a:cubicBezTo>
                <a:cubicBezTo>
                  <a:pt x="1801921" y="29598"/>
                  <a:pt x="1787208" y="33298"/>
                  <a:pt x="1777973" y="40698"/>
                </a:cubicBezTo>
                <a:cubicBezTo>
                  <a:pt x="1768737" y="48097"/>
                  <a:pt x="1764120" y="57017"/>
                  <a:pt x="1764120" y="67456"/>
                </a:cubicBezTo>
                <a:cubicBezTo>
                  <a:pt x="1764120" y="76519"/>
                  <a:pt x="1767389" y="83976"/>
                  <a:pt x="1773929" y="89827"/>
                </a:cubicBezTo>
                <a:cubicBezTo>
                  <a:pt x="1780353" y="95678"/>
                  <a:pt x="1797131" y="101672"/>
                  <a:pt x="1824263" y="107810"/>
                </a:cubicBezTo>
                <a:cubicBezTo>
                  <a:pt x="1851394" y="113947"/>
                  <a:pt x="1870008" y="119311"/>
                  <a:pt x="1880103" y="123900"/>
                </a:cubicBezTo>
                <a:cubicBezTo>
                  <a:pt x="1894788" y="130668"/>
                  <a:pt x="1905629" y="139244"/>
                  <a:pt x="1912627" y="149626"/>
                </a:cubicBezTo>
                <a:cubicBezTo>
                  <a:pt x="1919625" y="160008"/>
                  <a:pt x="1923124" y="171968"/>
                  <a:pt x="1923124" y="185505"/>
                </a:cubicBezTo>
                <a:cubicBezTo>
                  <a:pt x="1923124" y="198928"/>
                  <a:pt x="1919281" y="211576"/>
                  <a:pt x="1911595" y="223449"/>
                </a:cubicBezTo>
                <a:cubicBezTo>
                  <a:pt x="1903908" y="235323"/>
                  <a:pt x="1892866" y="244558"/>
                  <a:pt x="1878469" y="251155"/>
                </a:cubicBezTo>
                <a:cubicBezTo>
                  <a:pt x="1864071" y="257751"/>
                  <a:pt x="1847867" y="261049"/>
                  <a:pt x="1829855" y="261049"/>
                </a:cubicBezTo>
                <a:cubicBezTo>
                  <a:pt x="1807026" y="261049"/>
                  <a:pt x="1787896" y="257722"/>
                  <a:pt x="1772466" y="251069"/>
                </a:cubicBezTo>
                <a:cubicBezTo>
                  <a:pt x="1757036" y="244415"/>
                  <a:pt x="1744933" y="234405"/>
                  <a:pt x="1736156" y="221040"/>
                </a:cubicBezTo>
                <a:cubicBezTo>
                  <a:pt x="1727380" y="207675"/>
                  <a:pt x="1722763" y="192560"/>
                  <a:pt x="1722304" y="175696"/>
                </a:cubicBezTo>
                <a:lnTo>
                  <a:pt x="1753795" y="172943"/>
                </a:lnTo>
                <a:cubicBezTo>
                  <a:pt x="1755286" y="185562"/>
                  <a:pt x="1758757" y="195916"/>
                  <a:pt x="1764206" y="204004"/>
                </a:cubicBezTo>
                <a:cubicBezTo>
                  <a:pt x="1769655" y="212092"/>
                  <a:pt x="1778116" y="218631"/>
                  <a:pt x="1789588" y="223621"/>
                </a:cubicBezTo>
                <a:cubicBezTo>
                  <a:pt x="1801060" y="228612"/>
                  <a:pt x="1813967" y="231107"/>
                  <a:pt x="1828307" y="231107"/>
                </a:cubicBezTo>
                <a:cubicBezTo>
                  <a:pt x="1841041" y="231107"/>
                  <a:pt x="1852283" y="229214"/>
                  <a:pt x="1862035" y="225428"/>
                </a:cubicBezTo>
                <a:cubicBezTo>
                  <a:pt x="1871786" y="221642"/>
                  <a:pt x="1879042" y="216451"/>
                  <a:pt x="1883803" y="209855"/>
                </a:cubicBezTo>
                <a:cubicBezTo>
                  <a:pt x="1888564" y="203258"/>
                  <a:pt x="1890945" y="196059"/>
                  <a:pt x="1890945" y="188258"/>
                </a:cubicBezTo>
                <a:cubicBezTo>
                  <a:pt x="1890945" y="180343"/>
                  <a:pt x="1888650" y="173431"/>
                  <a:pt x="1884061" y="167522"/>
                </a:cubicBezTo>
                <a:cubicBezTo>
                  <a:pt x="1879472" y="161614"/>
                  <a:pt x="1871901" y="156653"/>
                  <a:pt x="1861347" y="152637"/>
                </a:cubicBezTo>
                <a:cubicBezTo>
                  <a:pt x="1854578" y="149999"/>
                  <a:pt x="1839607" y="145897"/>
                  <a:pt x="1816433" y="140333"/>
                </a:cubicBezTo>
                <a:cubicBezTo>
                  <a:pt x="1793259" y="134769"/>
                  <a:pt x="1777026" y="129521"/>
                  <a:pt x="1767734" y="124588"/>
                </a:cubicBezTo>
                <a:cubicBezTo>
                  <a:pt x="1755688" y="118278"/>
                  <a:pt x="1746711" y="110448"/>
                  <a:pt x="1740803" y="101099"/>
                </a:cubicBezTo>
                <a:cubicBezTo>
                  <a:pt x="1734895" y="91749"/>
                  <a:pt x="1731940" y="81280"/>
                  <a:pt x="1731940" y="69694"/>
                </a:cubicBezTo>
                <a:cubicBezTo>
                  <a:pt x="1731940" y="56959"/>
                  <a:pt x="1735554" y="45057"/>
                  <a:pt x="1742782" y="33986"/>
                </a:cubicBezTo>
                <a:cubicBezTo>
                  <a:pt x="1750009" y="22916"/>
                  <a:pt x="1760563" y="14512"/>
                  <a:pt x="1774445" y="8776"/>
                </a:cubicBezTo>
                <a:cubicBezTo>
                  <a:pt x="1788326" y="3040"/>
                  <a:pt x="1803756" y="172"/>
                  <a:pt x="1820735" y="172"/>
                </a:cubicBezTo>
                <a:close/>
                <a:moveTo>
                  <a:pt x="119081" y="172"/>
                </a:moveTo>
                <a:cubicBezTo>
                  <a:pt x="144319" y="172"/>
                  <a:pt x="165543" y="6597"/>
                  <a:pt x="182751" y="19445"/>
                </a:cubicBezTo>
                <a:cubicBezTo>
                  <a:pt x="199959" y="32294"/>
                  <a:pt x="211948" y="50363"/>
                  <a:pt x="218716" y="73651"/>
                </a:cubicBezTo>
                <a:lnTo>
                  <a:pt x="185849" y="81395"/>
                </a:lnTo>
                <a:cubicBezTo>
                  <a:pt x="179998" y="63040"/>
                  <a:pt x="171509" y="49675"/>
                  <a:pt x="160380" y="41300"/>
                </a:cubicBezTo>
                <a:cubicBezTo>
                  <a:pt x="149252" y="32925"/>
                  <a:pt x="135257" y="28738"/>
                  <a:pt x="118392" y="28738"/>
                </a:cubicBezTo>
                <a:cubicBezTo>
                  <a:pt x="99004" y="28738"/>
                  <a:pt x="82800" y="33384"/>
                  <a:pt x="69779" y="42677"/>
                </a:cubicBezTo>
                <a:cubicBezTo>
                  <a:pt x="56758" y="51969"/>
                  <a:pt x="47609" y="64445"/>
                  <a:pt x="42332" y="80105"/>
                </a:cubicBezTo>
                <a:cubicBezTo>
                  <a:pt x="37055" y="95764"/>
                  <a:pt x="34416" y="111911"/>
                  <a:pt x="34416" y="128546"/>
                </a:cubicBezTo>
                <a:cubicBezTo>
                  <a:pt x="34416" y="149999"/>
                  <a:pt x="37542" y="168727"/>
                  <a:pt x="43795" y="184731"/>
                </a:cubicBezTo>
                <a:cubicBezTo>
                  <a:pt x="50047" y="200734"/>
                  <a:pt x="59769" y="212694"/>
                  <a:pt x="72963" y="220610"/>
                </a:cubicBezTo>
                <a:cubicBezTo>
                  <a:pt x="86156" y="228526"/>
                  <a:pt x="100438" y="232484"/>
                  <a:pt x="115811" y="232484"/>
                </a:cubicBezTo>
                <a:cubicBezTo>
                  <a:pt x="134511" y="232484"/>
                  <a:pt x="150342" y="227092"/>
                  <a:pt x="163306" y="216308"/>
                </a:cubicBezTo>
                <a:cubicBezTo>
                  <a:pt x="176269" y="205524"/>
                  <a:pt x="185046" y="189520"/>
                  <a:pt x="189634" y="168297"/>
                </a:cubicBezTo>
                <a:lnTo>
                  <a:pt x="223018" y="176729"/>
                </a:lnTo>
                <a:cubicBezTo>
                  <a:pt x="216020" y="204147"/>
                  <a:pt x="203430" y="225055"/>
                  <a:pt x="185246" y="239453"/>
                </a:cubicBezTo>
                <a:cubicBezTo>
                  <a:pt x="167063" y="253850"/>
                  <a:pt x="144836" y="261049"/>
                  <a:pt x="118564" y="261049"/>
                </a:cubicBezTo>
                <a:cubicBezTo>
                  <a:pt x="91375" y="261049"/>
                  <a:pt x="69263" y="255514"/>
                  <a:pt x="52226" y="244443"/>
                </a:cubicBezTo>
                <a:cubicBezTo>
                  <a:pt x="35191" y="233373"/>
                  <a:pt x="22227" y="217340"/>
                  <a:pt x="13336" y="196346"/>
                </a:cubicBezTo>
                <a:cubicBezTo>
                  <a:pt x="4445" y="175352"/>
                  <a:pt x="0" y="152809"/>
                  <a:pt x="0" y="128718"/>
                </a:cubicBezTo>
                <a:cubicBezTo>
                  <a:pt x="0" y="102447"/>
                  <a:pt x="5019" y="79531"/>
                  <a:pt x="15057" y="59971"/>
                </a:cubicBezTo>
                <a:cubicBezTo>
                  <a:pt x="25095" y="40411"/>
                  <a:pt x="39378" y="25554"/>
                  <a:pt x="57905" y="15402"/>
                </a:cubicBezTo>
                <a:cubicBezTo>
                  <a:pt x="76433" y="5249"/>
                  <a:pt x="96825" y="172"/>
                  <a:pt x="119081" y="172"/>
                </a:cubicBezTo>
                <a:close/>
                <a:moveTo>
                  <a:pt x="377460" y="0"/>
                </a:moveTo>
                <a:cubicBezTo>
                  <a:pt x="400749" y="0"/>
                  <a:pt x="421743" y="5564"/>
                  <a:pt x="440442" y="16692"/>
                </a:cubicBezTo>
                <a:cubicBezTo>
                  <a:pt x="459142" y="27820"/>
                  <a:pt x="473396" y="43336"/>
                  <a:pt x="483205" y="63240"/>
                </a:cubicBezTo>
                <a:cubicBezTo>
                  <a:pt x="493014" y="83145"/>
                  <a:pt x="497918" y="105716"/>
                  <a:pt x="497918" y="130955"/>
                </a:cubicBezTo>
                <a:cubicBezTo>
                  <a:pt x="497918" y="156538"/>
                  <a:pt x="492756" y="179425"/>
                  <a:pt x="482431" y="199616"/>
                </a:cubicBezTo>
                <a:cubicBezTo>
                  <a:pt x="472106" y="219807"/>
                  <a:pt x="457479" y="235094"/>
                  <a:pt x="438549" y="245476"/>
                </a:cubicBezTo>
                <a:cubicBezTo>
                  <a:pt x="419620" y="255858"/>
                  <a:pt x="399200" y="261049"/>
                  <a:pt x="377288" y="261049"/>
                </a:cubicBezTo>
                <a:cubicBezTo>
                  <a:pt x="353541" y="261049"/>
                  <a:pt x="332317" y="255313"/>
                  <a:pt x="313618" y="243841"/>
                </a:cubicBezTo>
                <a:cubicBezTo>
                  <a:pt x="294918" y="232369"/>
                  <a:pt x="280750" y="216709"/>
                  <a:pt x="271113" y="196863"/>
                </a:cubicBezTo>
                <a:cubicBezTo>
                  <a:pt x="261477" y="177016"/>
                  <a:pt x="256658" y="156022"/>
                  <a:pt x="256658" y="133880"/>
                </a:cubicBezTo>
                <a:cubicBezTo>
                  <a:pt x="256658" y="92007"/>
                  <a:pt x="267901" y="59225"/>
                  <a:pt x="290387" y="35535"/>
                </a:cubicBezTo>
                <a:cubicBezTo>
                  <a:pt x="312872" y="11845"/>
                  <a:pt x="341896" y="0"/>
                  <a:pt x="377460" y="0"/>
                </a:cubicBezTo>
                <a:close/>
              </a:path>
            </a:pathLst>
          </a:custGeom>
          <a:gradFill>
            <a:gsLst>
              <a:gs pos="0">
                <a:schemeClr val="accent2">
                  <a:lumMod val="70000"/>
                  <a:lumOff val="30000"/>
                </a:schemeClr>
              </a:gs>
              <a:gs pos="35000">
                <a:schemeClr val="accent2"/>
              </a:gs>
              <a:gs pos="100000">
                <a:schemeClr val="accent1"/>
              </a:gs>
            </a:gsLst>
            <a:lin ang="3000000" scaled="0"/>
          </a:gra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lvl1pPr indent="0" algn="ctr">
              <a:lnSpc>
                <a:spcPct val="130000"/>
              </a:lnSpc>
              <a:spcBef>
                <a:spcPts val="1000"/>
              </a:spcBef>
              <a:buFont typeface="Arial" panose="020B0604020202020204" pitchFamily="34" charset="0"/>
              <a:buNone/>
              <a:defRPr sz="2800" b="0">
                <a:gradFill>
                  <a:gsLst>
                    <a:gs pos="0">
                      <a:schemeClr val="accent2">
                        <a:lumMod val="70000"/>
                        <a:lumOff val="30000"/>
                      </a:schemeClr>
                    </a:gs>
                    <a:gs pos="35000">
                      <a:schemeClr val="accent2"/>
                    </a:gs>
                    <a:gs pos="100000">
                      <a:schemeClr val="accent1"/>
                    </a:gs>
                  </a:gsLst>
                  <a:lin ang="3000000" scaled="0"/>
                </a:gradFill>
              </a:defRPr>
            </a:lvl1pPr>
            <a:lvl2pPr indent="0">
              <a:lnSpc>
                <a:spcPct val="130000"/>
              </a:lnSpc>
              <a:spcBef>
                <a:spcPts val="0"/>
              </a:spcBef>
              <a:buFont typeface="Arial" panose="020B0604020202020204" pitchFamily="34" charset="0"/>
              <a:buNone/>
              <a:defRPr sz="2000" b="1">
                <a:solidFill>
                  <a:schemeClr val="tx1">
                    <a:lumMod val="65000"/>
                    <a:lumOff val="35000"/>
                  </a:schemeClr>
                </a:solidFill>
              </a:defRPr>
            </a:lvl2pPr>
            <a:lvl3pPr indent="0">
              <a:lnSpc>
                <a:spcPct val="130000"/>
              </a:lnSpc>
              <a:spcBef>
                <a:spcPts val="0"/>
              </a:spcBef>
              <a:buFont typeface="Arial" panose="020B0604020202020204" pitchFamily="34" charset="0"/>
              <a:buNone/>
              <a:defRPr b="1">
                <a:solidFill>
                  <a:schemeClr val="tx1">
                    <a:lumMod val="65000"/>
                    <a:lumOff val="35000"/>
                  </a:schemeClr>
                </a:solidFill>
              </a:defRPr>
            </a:lvl3pPr>
            <a:lvl4pPr indent="0">
              <a:lnSpc>
                <a:spcPct val="130000"/>
              </a:lnSpc>
              <a:spcBef>
                <a:spcPts val="0"/>
              </a:spcBef>
              <a:buFont typeface="Arial" panose="020B0604020202020204" pitchFamily="34" charset="0"/>
              <a:buNone/>
              <a:defRPr sz="1600" b="1">
                <a:solidFill>
                  <a:schemeClr val="tx1">
                    <a:lumMod val="65000"/>
                    <a:lumOff val="35000"/>
                  </a:schemeClr>
                </a:solidFill>
              </a:defRPr>
            </a:lvl4pPr>
            <a:lvl5pPr indent="0">
              <a:lnSpc>
                <a:spcPct val="130000"/>
              </a:lnSpc>
              <a:spcBef>
                <a:spcPts val="0"/>
              </a:spcBef>
              <a:buFont typeface="Arial" panose="020B0604020202020204" pitchFamily="34" charset="0"/>
              <a:buNone/>
              <a:defRPr sz="1600" b="1">
                <a:solidFill>
                  <a:schemeClr val="tx1">
                    <a:lumMod val="65000"/>
                    <a:lumOff val="35000"/>
                  </a:schemeClr>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11" name="等腰三角形 15"/>
          <p:cNvSpPr/>
          <p:nvPr>
            <p:custDataLst>
              <p:tags r:id="rId2"/>
            </p:custDataLst>
          </p:nvPr>
        </p:nvSpPr>
        <p:spPr>
          <a:xfrm rot="13818227">
            <a:off x="10844016" y="3946656"/>
            <a:ext cx="371259" cy="2335043"/>
          </a:xfrm>
          <a:custGeom>
            <a:avLst/>
            <a:gdLst>
              <a:gd name="connsiteX0" fmla="*/ 0 w 290384"/>
              <a:gd name="connsiteY0" fmla="*/ 1623154 h 1623154"/>
              <a:gd name="connsiteX1" fmla="*/ 145192 w 290384"/>
              <a:gd name="connsiteY1" fmla="*/ 0 h 1623154"/>
              <a:gd name="connsiteX2" fmla="*/ 290384 w 290384"/>
              <a:gd name="connsiteY2" fmla="*/ 1623154 h 1623154"/>
              <a:gd name="connsiteX3" fmla="*/ 0 w 290384"/>
              <a:gd name="connsiteY3" fmla="*/ 1623154 h 1623154"/>
              <a:gd name="connsiteX0-1" fmla="*/ 0 w 554115"/>
              <a:gd name="connsiteY0-2" fmla="*/ 1623154 h 2423897"/>
              <a:gd name="connsiteX1-3" fmla="*/ 145192 w 554115"/>
              <a:gd name="connsiteY1-4" fmla="*/ 0 h 2423897"/>
              <a:gd name="connsiteX2-5" fmla="*/ 554115 w 554115"/>
              <a:gd name="connsiteY2-6" fmla="*/ 2423897 h 2423897"/>
              <a:gd name="connsiteX3-7" fmla="*/ 0 w 554115"/>
              <a:gd name="connsiteY3-8" fmla="*/ 1623154 h 2423897"/>
              <a:gd name="connsiteX0-9" fmla="*/ 0 w 696358"/>
              <a:gd name="connsiteY0-10" fmla="*/ 2495406 h 2495406"/>
              <a:gd name="connsiteX1-11" fmla="*/ 287435 w 696358"/>
              <a:gd name="connsiteY1-12" fmla="*/ 0 h 2495406"/>
              <a:gd name="connsiteX2-13" fmla="*/ 696358 w 696358"/>
              <a:gd name="connsiteY2-14" fmla="*/ 2423897 h 2495406"/>
              <a:gd name="connsiteX3-15" fmla="*/ 0 w 696358"/>
              <a:gd name="connsiteY3-16" fmla="*/ 2495406 h 2495406"/>
              <a:gd name="connsiteX0-17" fmla="*/ 0 w 696358"/>
              <a:gd name="connsiteY0-18" fmla="*/ 2223416 h 2223416"/>
              <a:gd name="connsiteX1-19" fmla="*/ 272100 w 696358"/>
              <a:gd name="connsiteY1-20" fmla="*/ 0 h 2223416"/>
              <a:gd name="connsiteX2-21" fmla="*/ 696358 w 696358"/>
              <a:gd name="connsiteY2-22" fmla="*/ 2151907 h 2223416"/>
              <a:gd name="connsiteX3-23" fmla="*/ 0 w 696358"/>
              <a:gd name="connsiteY3-24" fmla="*/ 2223416 h 2223416"/>
              <a:gd name="connsiteX0-25" fmla="*/ 5271 w 701629"/>
              <a:gd name="connsiteY0-26" fmla="*/ 2223416 h 2223416"/>
              <a:gd name="connsiteX1-27" fmla="*/ 277371 w 701629"/>
              <a:gd name="connsiteY1-28" fmla="*/ 0 h 2223416"/>
              <a:gd name="connsiteX2-29" fmla="*/ 701629 w 701629"/>
              <a:gd name="connsiteY2-30" fmla="*/ 2151907 h 2223416"/>
              <a:gd name="connsiteX3-31" fmla="*/ 5271 w 701629"/>
              <a:gd name="connsiteY3-32" fmla="*/ 2223416 h 2223416"/>
              <a:gd name="connsiteX0-33" fmla="*/ 5271 w 701629"/>
              <a:gd name="connsiteY0-34" fmla="*/ 2223416 h 2495503"/>
              <a:gd name="connsiteX1-35" fmla="*/ 277371 w 701629"/>
              <a:gd name="connsiteY1-36" fmla="*/ 0 h 2495503"/>
              <a:gd name="connsiteX2-37" fmla="*/ 701629 w 701629"/>
              <a:gd name="connsiteY2-38" fmla="*/ 2151907 h 2495503"/>
              <a:gd name="connsiteX3-39" fmla="*/ 5271 w 701629"/>
              <a:gd name="connsiteY3-40" fmla="*/ 2223416 h 2495503"/>
              <a:gd name="connsiteX0-41" fmla="*/ 5271 w 564476"/>
              <a:gd name="connsiteY0-42" fmla="*/ 2223416 h 2609599"/>
              <a:gd name="connsiteX1-43" fmla="*/ 277371 w 564476"/>
              <a:gd name="connsiteY1-44" fmla="*/ 0 h 2609599"/>
              <a:gd name="connsiteX2-45" fmla="*/ 564476 w 564476"/>
              <a:gd name="connsiteY2-46" fmla="*/ 2496083 h 2609599"/>
              <a:gd name="connsiteX3-47" fmla="*/ 5271 w 564476"/>
              <a:gd name="connsiteY3-48" fmla="*/ 2223416 h 2609599"/>
              <a:gd name="connsiteX0-49" fmla="*/ 5271 w 387336"/>
              <a:gd name="connsiteY0-50" fmla="*/ 2223416 h 2547200"/>
              <a:gd name="connsiteX1-51" fmla="*/ 277371 w 387336"/>
              <a:gd name="connsiteY1-52" fmla="*/ 0 h 2547200"/>
              <a:gd name="connsiteX2-53" fmla="*/ 387336 w 387336"/>
              <a:gd name="connsiteY2-54" fmla="*/ 2336659 h 2547200"/>
              <a:gd name="connsiteX3-55" fmla="*/ 5271 w 387336"/>
              <a:gd name="connsiteY3-56" fmla="*/ 2223416 h 2547200"/>
              <a:gd name="connsiteX0-57" fmla="*/ 4724 w 416585"/>
              <a:gd name="connsiteY0-58" fmla="*/ 2266767 h 2576790"/>
              <a:gd name="connsiteX1-59" fmla="*/ 306620 w 416585"/>
              <a:gd name="connsiteY1-60" fmla="*/ 0 h 2576790"/>
              <a:gd name="connsiteX2-61" fmla="*/ 416585 w 416585"/>
              <a:gd name="connsiteY2-62" fmla="*/ 2336659 h 2576790"/>
              <a:gd name="connsiteX3-63" fmla="*/ 4724 w 416585"/>
              <a:gd name="connsiteY3-64" fmla="*/ 2266767 h 2576790"/>
              <a:gd name="connsiteX0-65" fmla="*/ 4724 w 416585"/>
              <a:gd name="connsiteY0-66" fmla="*/ 2266767 h 2620125"/>
              <a:gd name="connsiteX1-67" fmla="*/ 306620 w 416585"/>
              <a:gd name="connsiteY1-68" fmla="*/ 0 h 2620125"/>
              <a:gd name="connsiteX2-69" fmla="*/ 416585 w 416585"/>
              <a:gd name="connsiteY2-70" fmla="*/ 2336659 h 2620125"/>
              <a:gd name="connsiteX3-71" fmla="*/ 4724 w 416585"/>
              <a:gd name="connsiteY3-72" fmla="*/ 2266767 h 2620125"/>
            </a:gdLst>
            <a:ahLst/>
            <a:cxnLst>
              <a:cxn ang="0">
                <a:pos x="connsiteX0-1" y="connsiteY0-2"/>
              </a:cxn>
              <a:cxn ang="0">
                <a:pos x="connsiteX1-3" y="connsiteY1-4"/>
              </a:cxn>
              <a:cxn ang="0">
                <a:pos x="connsiteX2-5" y="connsiteY2-6"/>
              </a:cxn>
              <a:cxn ang="0">
                <a:pos x="connsiteX3-7" y="connsiteY3-8"/>
              </a:cxn>
            </a:cxnLst>
            <a:rect l="l" t="t" r="r" b="b"/>
            <a:pathLst>
              <a:path w="416585" h="2620125">
                <a:moveTo>
                  <a:pt x="4724" y="2266767"/>
                </a:moveTo>
                <a:cubicBezTo>
                  <a:pt x="-37600" y="1477099"/>
                  <a:pt x="215920" y="741139"/>
                  <a:pt x="306620" y="0"/>
                </a:cubicBezTo>
                <a:lnTo>
                  <a:pt x="416585" y="2336659"/>
                </a:lnTo>
                <a:cubicBezTo>
                  <a:pt x="327450" y="2516325"/>
                  <a:pt x="366164" y="2907341"/>
                  <a:pt x="4724" y="2266767"/>
                </a:cubicBezTo>
                <a:close/>
              </a:path>
            </a:pathLst>
          </a:custGeom>
          <a:gradFill>
            <a:gsLst>
              <a:gs pos="0">
                <a:schemeClr val="tx1">
                  <a:alpha val="8000"/>
                </a:schemeClr>
              </a:gs>
              <a:gs pos="100000">
                <a:schemeClr val="bg1">
                  <a:alpha val="0"/>
                </a:schemeClr>
              </a:gs>
            </a:gsLst>
            <a:lin ang="5400000" scaled="0"/>
          </a:gradFill>
          <a:ln w="28575">
            <a:noFill/>
          </a:ln>
          <a:effectLst>
            <a:glow>
              <a:schemeClr val="tx1">
                <a:alpha val="2000"/>
              </a:schemeClr>
            </a:glow>
            <a:outerShdw blurRad="406400" dist="50800" dir="5400000" algn="ctr" rotWithShape="0">
              <a:srgbClr val="000000">
                <a:alpha val="43137"/>
              </a:srgbClr>
            </a:outerShdw>
            <a:softEdge rad="25400"/>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endParaRPr lang="zh-CN" altLang="en-US" sz="1600"/>
          </a:p>
        </p:txBody>
      </p:sp>
      <p:pic>
        <p:nvPicPr>
          <p:cNvPr id="12" name="图片 11"/>
          <p:cNvPicPr>
            <a:picLocks noChangeAspect="1"/>
          </p:cNvPicPr>
          <p:nvPr>
            <p:custDataLst>
              <p:tags r:id="rId3"/>
            </p:custDataLst>
          </p:nvPr>
        </p:nvPicPr>
        <p:blipFill>
          <a:blip r:embed="rId4">
            <a:extLst>
              <a:ext uri="{28A0092B-C50C-407E-A947-70E740481C1C}">
                <a14:useLocalDpi xmlns:a14="http://schemas.microsoft.com/office/drawing/2010/main" val="0"/>
              </a:ext>
            </a:extLst>
          </a:blip>
          <a:srcRect l="79693" t="52925"/>
          <a:stretch>
            <a:fillRect/>
          </a:stretch>
        </p:blipFill>
        <p:spPr>
          <a:xfrm>
            <a:off x="9985001" y="3981423"/>
            <a:ext cx="2206086" cy="2876577"/>
          </a:xfrm>
          <a:custGeom>
            <a:avLst/>
            <a:gdLst>
              <a:gd name="connsiteX0" fmla="*/ 2475424 w 2475424"/>
              <a:gd name="connsiteY0" fmla="*/ 0 h 3227774"/>
              <a:gd name="connsiteX1" fmla="*/ 2475424 w 2475424"/>
              <a:gd name="connsiteY1" fmla="*/ 3227774 h 3227774"/>
              <a:gd name="connsiteX2" fmla="*/ 0 w 2475424"/>
              <a:gd name="connsiteY2" fmla="*/ 3227774 h 3227774"/>
              <a:gd name="connsiteX3" fmla="*/ 130248 w 2475424"/>
              <a:gd name="connsiteY3" fmla="*/ 3220104 h 3227774"/>
              <a:gd name="connsiteX4" fmla="*/ 299163 w 2475424"/>
              <a:gd name="connsiteY4" fmla="*/ 1869687 h 3227774"/>
              <a:gd name="connsiteX5" fmla="*/ 2438452 w 2475424"/>
              <a:gd name="connsiteY5" fmla="*/ 179447 h 3227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424" h="3227774">
                <a:moveTo>
                  <a:pt x="2475424" y="0"/>
                </a:moveTo>
                <a:lnTo>
                  <a:pt x="2475424" y="3227774"/>
                </a:lnTo>
                <a:lnTo>
                  <a:pt x="0" y="3227774"/>
                </a:lnTo>
                <a:lnTo>
                  <a:pt x="130248" y="3220104"/>
                </a:lnTo>
                <a:cubicBezTo>
                  <a:pt x="961732" y="3145615"/>
                  <a:pt x="1023033" y="2778241"/>
                  <a:pt x="299163" y="1869687"/>
                </a:cubicBezTo>
                <a:cubicBezTo>
                  <a:pt x="1106497" y="1359631"/>
                  <a:pt x="2186576" y="1062514"/>
                  <a:pt x="2438452" y="179447"/>
                </a:cubicBezTo>
                <a:close/>
              </a:path>
            </a:pathLst>
          </a:custGeom>
          <a:effectLst/>
        </p:spPr>
      </p:pic>
      <p:sp>
        <p:nvSpPr>
          <p:cNvPr id="13" name="等腰三角形 15"/>
          <p:cNvSpPr/>
          <p:nvPr>
            <p:custDataLst>
              <p:tags r:id="rId5"/>
            </p:custDataLst>
          </p:nvPr>
        </p:nvSpPr>
        <p:spPr>
          <a:xfrm rot="3018227">
            <a:off x="977129" y="580746"/>
            <a:ext cx="371259" cy="2335043"/>
          </a:xfrm>
          <a:custGeom>
            <a:avLst/>
            <a:gdLst>
              <a:gd name="connsiteX0" fmla="*/ 0 w 290384"/>
              <a:gd name="connsiteY0" fmla="*/ 1623154 h 1623154"/>
              <a:gd name="connsiteX1" fmla="*/ 145192 w 290384"/>
              <a:gd name="connsiteY1" fmla="*/ 0 h 1623154"/>
              <a:gd name="connsiteX2" fmla="*/ 290384 w 290384"/>
              <a:gd name="connsiteY2" fmla="*/ 1623154 h 1623154"/>
              <a:gd name="connsiteX3" fmla="*/ 0 w 290384"/>
              <a:gd name="connsiteY3" fmla="*/ 1623154 h 1623154"/>
              <a:gd name="connsiteX0-1" fmla="*/ 0 w 554115"/>
              <a:gd name="connsiteY0-2" fmla="*/ 1623154 h 2423897"/>
              <a:gd name="connsiteX1-3" fmla="*/ 145192 w 554115"/>
              <a:gd name="connsiteY1-4" fmla="*/ 0 h 2423897"/>
              <a:gd name="connsiteX2-5" fmla="*/ 554115 w 554115"/>
              <a:gd name="connsiteY2-6" fmla="*/ 2423897 h 2423897"/>
              <a:gd name="connsiteX3-7" fmla="*/ 0 w 554115"/>
              <a:gd name="connsiteY3-8" fmla="*/ 1623154 h 2423897"/>
              <a:gd name="connsiteX0-9" fmla="*/ 0 w 696358"/>
              <a:gd name="connsiteY0-10" fmla="*/ 2495406 h 2495406"/>
              <a:gd name="connsiteX1-11" fmla="*/ 287435 w 696358"/>
              <a:gd name="connsiteY1-12" fmla="*/ 0 h 2495406"/>
              <a:gd name="connsiteX2-13" fmla="*/ 696358 w 696358"/>
              <a:gd name="connsiteY2-14" fmla="*/ 2423897 h 2495406"/>
              <a:gd name="connsiteX3-15" fmla="*/ 0 w 696358"/>
              <a:gd name="connsiteY3-16" fmla="*/ 2495406 h 2495406"/>
              <a:gd name="connsiteX0-17" fmla="*/ 0 w 696358"/>
              <a:gd name="connsiteY0-18" fmla="*/ 2223416 h 2223416"/>
              <a:gd name="connsiteX1-19" fmla="*/ 272100 w 696358"/>
              <a:gd name="connsiteY1-20" fmla="*/ 0 h 2223416"/>
              <a:gd name="connsiteX2-21" fmla="*/ 696358 w 696358"/>
              <a:gd name="connsiteY2-22" fmla="*/ 2151907 h 2223416"/>
              <a:gd name="connsiteX3-23" fmla="*/ 0 w 696358"/>
              <a:gd name="connsiteY3-24" fmla="*/ 2223416 h 2223416"/>
              <a:gd name="connsiteX0-25" fmla="*/ 5271 w 701629"/>
              <a:gd name="connsiteY0-26" fmla="*/ 2223416 h 2223416"/>
              <a:gd name="connsiteX1-27" fmla="*/ 277371 w 701629"/>
              <a:gd name="connsiteY1-28" fmla="*/ 0 h 2223416"/>
              <a:gd name="connsiteX2-29" fmla="*/ 701629 w 701629"/>
              <a:gd name="connsiteY2-30" fmla="*/ 2151907 h 2223416"/>
              <a:gd name="connsiteX3-31" fmla="*/ 5271 w 701629"/>
              <a:gd name="connsiteY3-32" fmla="*/ 2223416 h 2223416"/>
              <a:gd name="connsiteX0-33" fmla="*/ 5271 w 701629"/>
              <a:gd name="connsiteY0-34" fmla="*/ 2223416 h 2495503"/>
              <a:gd name="connsiteX1-35" fmla="*/ 277371 w 701629"/>
              <a:gd name="connsiteY1-36" fmla="*/ 0 h 2495503"/>
              <a:gd name="connsiteX2-37" fmla="*/ 701629 w 701629"/>
              <a:gd name="connsiteY2-38" fmla="*/ 2151907 h 2495503"/>
              <a:gd name="connsiteX3-39" fmla="*/ 5271 w 701629"/>
              <a:gd name="connsiteY3-40" fmla="*/ 2223416 h 2495503"/>
              <a:gd name="connsiteX0-41" fmla="*/ 5271 w 564476"/>
              <a:gd name="connsiteY0-42" fmla="*/ 2223416 h 2609599"/>
              <a:gd name="connsiteX1-43" fmla="*/ 277371 w 564476"/>
              <a:gd name="connsiteY1-44" fmla="*/ 0 h 2609599"/>
              <a:gd name="connsiteX2-45" fmla="*/ 564476 w 564476"/>
              <a:gd name="connsiteY2-46" fmla="*/ 2496083 h 2609599"/>
              <a:gd name="connsiteX3-47" fmla="*/ 5271 w 564476"/>
              <a:gd name="connsiteY3-48" fmla="*/ 2223416 h 2609599"/>
              <a:gd name="connsiteX0-49" fmla="*/ 5271 w 387336"/>
              <a:gd name="connsiteY0-50" fmla="*/ 2223416 h 2547200"/>
              <a:gd name="connsiteX1-51" fmla="*/ 277371 w 387336"/>
              <a:gd name="connsiteY1-52" fmla="*/ 0 h 2547200"/>
              <a:gd name="connsiteX2-53" fmla="*/ 387336 w 387336"/>
              <a:gd name="connsiteY2-54" fmla="*/ 2336659 h 2547200"/>
              <a:gd name="connsiteX3-55" fmla="*/ 5271 w 387336"/>
              <a:gd name="connsiteY3-56" fmla="*/ 2223416 h 2547200"/>
              <a:gd name="connsiteX0-57" fmla="*/ 4724 w 416585"/>
              <a:gd name="connsiteY0-58" fmla="*/ 2266767 h 2576790"/>
              <a:gd name="connsiteX1-59" fmla="*/ 306620 w 416585"/>
              <a:gd name="connsiteY1-60" fmla="*/ 0 h 2576790"/>
              <a:gd name="connsiteX2-61" fmla="*/ 416585 w 416585"/>
              <a:gd name="connsiteY2-62" fmla="*/ 2336659 h 2576790"/>
              <a:gd name="connsiteX3-63" fmla="*/ 4724 w 416585"/>
              <a:gd name="connsiteY3-64" fmla="*/ 2266767 h 2576790"/>
              <a:gd name="connsiteX0-65" fmla="*/ 4724 w 416585"/>
              <a:gd name="connsiteY0-66" fmla="*/ 2266767 h 2620125"/>
              <a:gd name="connsiteX1-67" fmla="*/ 306620 w 416585"/>
              <a:gd name="connsiteY1-68" fmla="*/ 0 h 2620125"/>
              <a:gd name="connsiteX2-69" fmla="*/ 416585 w 416585"/>
              <a:gd name="connsiteY2-70" fmla="*/ 2336659 h 2620125"/>
              <a:gd name="connsiteX3-71" fmla="*/ 4724 w 416585"/>
              <a:gd name="connsiteY3-72" fmla="*/ 2266767 h 2620125"/>
            </a:gdLst>
            <a:ahLst/>
            <a:cxnLst>
              <a:cxn ang="0">
                <a:pos x="connsiteX0-1" y="connsiteY0-2"/>
              </a:cxn>
              <a:cxn ang="0">
                <a:pos x="connsiteX1-3" y="connsiteY1-4"/>
              </a:cxn>
              <a:cxn ang="0">
                <a:pos x="connsiteX2-5" y="connsiteY2-6"/>
              </a:cxn>
              <a:cxn ang="0">
                <a:pos x="connsiteX3-7" y="connsiteY3-8"/>
              </a:cxn>
            </a:cxnLst>
            <a:rect l="l" t="t" r="r" b="b"/>
            <a:pathLst>
              <a:path w="416585" h="2620125">
                <a:moveTo>
                  <a:pt x="4724" y="2266767"/>
                </a:moveTo>
                <a:cubicBezTo>
                  <a:pt x="-37600" y="1477099"/>
                  <a:pt x="215920" y="741139"/>
                  <a:pt x="306620" y="0"/>
                </a:cubicBezTo>
                <a:lnTo>
                  <a:pt x="416585" y="2336659"/>
                </a:lnTo>
                <a:cubicBezTo>
                  <a:pt x="327450" y="2516325"/>
                  <a:pt x="366164" y="2907341"/>
                  <a:pt x="4724" y="2266767"/>
                </a:cubicBezTo>
                <a:close/>
              </a:path>
            </a:pathLst>
          </a:custGeom>
          <a:gradFill>
            <a:gsLst>
              <a:gs pos="0">
                <a:schemeClr val="tx1">
                  <a:alpha val="8000"/>
                </a:schemeClr>
              </a:gs>
              <a:gs pos="100000">
                <a:schemeClr val="bg1">
                  <a:alpha val="0"/>
                </a:schemeClr>
              </a:gs>
            </a:gsLst>
            <a:lin ang="5400000" scaled="0"/>
          </a:gradFill>
          <a:ln w="28575">
            <a:noFill/>
          </a:ln>
          <a:effectLst>
            <a:glow>
              <a:schemeClr val="tx1">
                <a:alpha val="2000"/>
              </a:schemeClr>
            </a:glow>
            <a:outerShdw blurRad="406400" dist="50800" dir="5400000" algn="ctr" rotWithShape="0">
              <a:srgbClr val="000000">
                <a:alpha val="43137"/>
              </a:srgbClr>
            </a:outerShdw>
            <a:softEdge rad="25400"/>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endParaRPr lang="zh-CN" altLang="en-US" sz="1600"/>
          </a:p>
        </p:txBody>
      </p:sp>
      <p:pic>
        <p:nvPicPr>
          <p:cNvPr id="14" name="图片 13"/>
          <p:cNvPicPr>
            <a:picLocks noChangeAspect="1"/>
          </p:cNvPicPr>
          <p:nvPr>
            <p:custDataLst>
              <p:tags r:id="rId6"/>
            </p:custDataLst>
          </p:nvPr>
        </p:nvPicPr>
        <p:blipFill>
          <a:blip r:embed="rId4">
            <a:extLst>
              <a:ext uri="{28A0092B-C50C-407E-A947-70E740481C1C}">
                <a14:useLocalDpi xmlns:a14="http://schemas.microsoft.com/office/drawing/2010/main" val="0"/>
              </a:ext>
            </a:extLst>
          </a:blip>
          <a:srcRect l="79693" t="52925"/>
          <a:stretch>
            <a:fillRect/>
          </a:stretch>
        </p:blipFill>
        <p:spPr>
          <a:xfrm rot="10800000">
            <a:off x="1317" y="4445"/>
            <a:ext cx="2206086" cy="2876577"/>
          </a:xfrm>
          <a:custGeom>
            <a:avLst/>
            <a:gdLst>
              <a:gd name="connsiteX0" fmla="*/ 2475424 w 2475424"/>
              <a:gd name="connsiteY0" fmla="*/ 0 h 3227774"/>
              <a:gd name="connsiteX1" fmla="*/ 2475424 w 2475424"/>
              <a:gd name="connsiteY1" fmla="*/ 3227774 h 3227774"/>
              <a:gd name="connsiteX2" fmla="*/ 0 w 2475424"/>
              <a:gd name="connsiteY2" fmla="*/ 3227774 h 3227774"/>
              <a:gd name="connsiteX3" fmla="*/ 130248 w 2475424"/>
              <a:gd name="connsiteY3" fmla="*/ 3220104 h 3227774"/>
              <a:gd name="connsiteX4" fmla="*/ 299163 w 2475424"/>
              <a:gd name="connsiteY4" fmla="*/ 1869687 h 3227774"/>
              <a:gd name="connsiteX5" fmla="*/ 2438452 w 2475424"/>
              <a:gd name="connsiteY5" fmla="*/ 179447 h 3227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424" h="3227774">
                <a:moveTo>
                  <a:pt x="2475424" y="0"/>
                </a:moveTo>
                <a:lnTo>
                  <a:pt x="2475424" y="3227774"/>
                </a:lnTo>
                <a:lnTo>
                  <a:pt x="0" y="3227774"/>
                </a:lnTo>
                <a:lnTo>
                  <a:pt x="130248" y="3220104"/>
                </a:lnTo>
                <a:cubicBezTo>
                  <a:pt x="961732" y="3145615"/>
                  <a:pt x="1023033" y="2778241"/>
                  <a:pt x="299163" y="1869687"/>
                </a:cubicBezTo>
                <a:cubicBezTo>
                  <a:pt x="1106497" y="1359631"/>
                  <a:pt x="2186576" y="1062514"/>
                  <a:pt x="2438452" y="179447"/>
                </a:cubicBezTo>
                <a:close/>
              </a:path>
            </a:pathLst>
          </a:custGeom>
          <a:effectLst/>
        </p:spPr>
      </p:pic>
      <p:sp>
        <p:nvSpPr>
          <p:cNvPr id="2" name="标题 1"/>
          <p:cNvSpPr>
            <a:spLocks noGrp="1"/>
          </p:cNvSpPr>
          <p:nvPr>
            <p:ph type="title"/>
            <p:custDataLst>
              <p:tags r:id="rId7"/>
            </p:custDataLst>
          </p:nvPr>
        </p:nvSpPr>
        <p:spPr>
          <a:xfrm>
            <a:off x="1526540" y="3274695"/>
            <a:ext cx="9144000" cy="2646680"/>
          </a:xfrm>
        </p:spPr>
        <p:txBody>
          <a:bodyPr wrap="square" anchor="t" anchorCtr="0">
            <a:normAutofit/>
          </a:bodyPr>
          <a:lstStyle>
            <a:lvl1pPr algn="ctr">
              <a:defRPr sz="6000">
                <a:gradFill>
                  <a:gsLst>
                    <a:gs pos="0">
                      <a:schemeClr val="accent2">
                        <a:lumMod val="70000"/>
                        <a:lumOff val="30000"/>
                      </a:schemeClr>
                    </a:gs>
                    <a:gs pos="35000">
                      <a:schemeClr val="accent2"/>
                    </a:gs>
                    <a:gs pos="100000">
                      <a:schemeClr val="accent1"/>
                    </a:gs>
                  </a:gsLst>
                  <a:lin ang="3000000" scaled="0"/>
                </a:gradFill>
              </a:defRPr>
            </a:lvl1pPr>
          </a:lstStyle>
          <a:p>
            <a:r>
              <a:rPr lang="zh-CN" altLang="en-US" dirty="0"/>
              <a:t>单击此处编辑母版标题样式</a:t>
            </a:r>
            <a:endParaRPr lang="zh-CN" altLang="en-US" dirty="0"/>
          </a:p>
        </p:txBody>
      </p:sp>
      <p:sp>
        <p:nvSpPr>
          <p:cNvPr id="4" name="日期占位符 3"/>
          <p:cNvSpPr>
            <a:spLocks noGrp="1"/>
          </p:cNvSpPr>
          <p:nvPr>
            <p:ph type="dt" sz="half" idx="10"/>
            <p:custDataLst>
              <p:tags r:id="rId8"/>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wrap="square">
            <a:normAutofit/>
          </a:bodyPr>
          <a:lstStyle/>
          <a:p>
            <a:fld id="{BE5F26B5-172A-4DC2-B0B7-181CFC56B87C}" type="slidenum">
              <a:rPr lang="zh-CN" altLang="en-US" smtClean="0"/>
            </a:fld>
            <a:endParaRPr lang="zh-CN" altLang="en-US"/>
          </a:p>
        </p:txBody>
      </p:sp>
      <p:sp>
        <p:nvSpPr>
          <p:cNvPr id="8" name="文本占位符 7"/>
          <p:cNvSpPr>
            <a:spLocks noGrp="1"/>
          </p:cNvSpPr>
          <p:nvPr>
            <p:ph type="body" sz="quarter" idx="13" hasCustomPrompt="1"/>
            <p:custDataLst>
              <p:tags r:id="rId11"/>
            </p:custDataLst>
          </p:nvPr>
        </p:nvSpPr>
        <p:spPr>
          <a:xfrm>
            <a:off x="1524000" y="307340"/>
            <a:ext cx="9144000" cy="2759710"/>
          </a:xfrm>
        </p:spPr>
        <p:txBody>
          <a:bodyPr wrap="square" anchor="b" anchorCtr="0">
            <a:normAutofit/>
          </a:bodyPr>
          <a:lstStyle>
            <a:lvl1pPr marL="0" indent="0" algn="ctr">
              <a:buNone/>
              <a:defRPr sz="5000">
                <a:gradFill>
                  <a:gsLst>
                    <a:gs pos="0">
                      <a:schemeClr val="accent2">
                        <a:lumMod val="70000"/>
                        <a:lumOff val="30000"/>
                      </a:schemeClr>
                    </a:gs>
                    <a:gs pos="35000">
                      <a:schemeClr val="accent2"/>
                    </a:gs>
                    <a:gs pos="100000">
                      <a:schemeClr val="accent1"/>
                    </a:gs>
                  </a:gsLst>
                  <a:lin ang="3000000" scaled="0"/>
                </a:gradFill>
              </a:defRPr>
            </a:lvl1pPr>
          </a:lstStyle>
          <a:p>
            <a:pPr lvl="0"/>
            <a:r>
              <a:rPr lang="zh-CN" altLang="en-US" dirty="0"/>
              <a:t>节编号</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ctr">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8200" y="360045"/>
            <a:ext cx="10517505" cy="864235"/>
          </a:xfrm>
        </p:spPr>
        <p:txBody>
          <a:bodyPr vert="horz" wrap="square" lIns="0" tIns="0" rIns="0" bIns="0" rtlCol="0" anchor="ctr">
            <a:normAutofit/>
          </a:bodyPr>
          <a:lstStyle>
            <a:lvl1pPr>
              <a:defRPr lang="zh-CN" altLang="en-US" dirty="0"/>
            </a:lvl1pPr>
          </a:lstStyle>
          <a:p>
            <a:pPr lvl="0"/>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custDataLst>
              <p:tags r:id="rId4"/>
            </p:custDataLst>
          </p:nvPr>
        </p:nvSpPr>
        <p:spPr>
          <a:xfrm>
            <a:off x="695960" y="1875099"/>
            <a:ext cx="5323840" cy="4300276"/>
          </a:xfrm>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5" name="文本占位符 4"/>
          <p:cNvSpPr>
            <a:spLocks noGrp="1"/>
          </p:cNvSpPr>
          <p:nvPr>
            <p:ph type="body" sz="quarter" idx="3"/>
            <p:custDataLst>
              <p:tags r:id="rId5"/>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custDataLst>
              <p:tags r:id="rId6"/>
            </p:custDataLst>
          </p:nvPr>
        </p:nvSpPr>
        <p:spPr>
          <a:xfrm>
            <a:off x="6172200" y="1875099"/>
            <a:ext cx="5323840" cy="4300276"/>
          </a:xfrm>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7" name="日期占位符 6"/>
          <p:cNvSpPr>
            <a:spLocks noGrp="1"/>
          </p:cNvSpPr>
          <p:nvPr>
            <p:ph type="dt" sz="half" idx="10"/>
            <p:custDataLst>
              <p:tags r:id="rId7"/>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74.xml"/><Relationship Id="rId16" Type="http://schemas.openxmlformats.org/officeDocument/2006/relationships/tags" Target="../tags/tag73.xml"/><Relationship Id="rId15" Type="http://schemas.openxmlformats.org/officeDocument/2006/relationships/tags" Target="../tags/tag72.xml"/><Relationship Id="rId14" Type="http://schemas.openxmlformats.org/officeDocument/2006/relationships/tags" Target="../tags/tag71.xml"/><Relationship Id="rId13" Type="http://schemas.openxmlformats.org/officeDocument/2006/relationships/tags" Target="../tags/tag70.xml"/><Relationship Id="rId12" Type="http://schemas.openxmlformats.org/officeDocument/2006/relationships/tags" Target="../tags/tag69.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95960" y="360000"/>
            <a:ext cx="10800000" cy="720000"/>
          </a:xfrm>
          <a:prstGeom prst="rect">
            <a:avLst/>
          </a:prstGeom>
        </p:spPr>
        <p:txBody>
          <a:bodyPr vert="horz" wrap="square" lIns="0" tIns="0" rIns="0" bIns="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2"/>
            <p:custDataLst>
              <p:tags r:id="rId14"/>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7" name="KSO_TEMPLATE" hidden="1"/>
          <p:cNvSpPr/>
          <p:nvPr>
            <p:custDataLst>
              <p:tags r:id="rId17"/>
            </p:custDataLst>
          </p:nvPr>
        </p:nvSpPr>
        <p:spPr>
          <a:xfrm>
            <a:off x="0" y="0"/>
            <a:ext cx="0" cy="0"/>
          </a:xfrm>
          <a:prstGeom prst="rect">
            <a:avLst/>
          </a:prstGeom>
          <a:gradFill>
            <a:gsLst>
              <a:gs pos="0">
                <a:schemeClr val="accent3">
                  <a:lumMod val="80000"/>
                  <a:lumOff val="20000"/>
                </a:schemeClr>
              </a:gs>
              <a:gs pos="50000">
                <a:schemeClr val="accent2"/>
              </a:gs>
              <a:gs pos="100000">
                <a:schemeClr val="accent1"/>
              </a:gs>
            </a:gsLst>
            <a:lin ang="1080000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compatLnSpc="1">
            <a:noAutofit/>
          </a:bodyPr>
          <a:p>
            <a:pPr algn="ctr"/>
            <a:endParaRPr lang="zh-CN" altLang="en-US" sz="16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3200" b="1" kern="1200">
          <a:gradFill>
            <a:gsLst>
              <a:gs pos="0">
                <a:schemeClr val="accent2">
                  <a:lumMod val="70000"/>
                  <a:lumOff val="30000"/>
                </a:schemeClr>
              </a:gs>
              <a:gs pos="35000">
                <a:schemeClr val="accent2"/>
              </a:gs>
              <a:gs pos="100000">
                <a:schemeClr val="accent1"/>
              </a:gs>
            </a:gsLst>
            <a:lin ang="3000000" scaled="0"/>
          </a:gra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77.xml"/><Relationship Id="rId3" Type="http://schemas.openxmlformats.org/officeDocument/2006/relationships/image" Target="../media/image2.png"/><Relationship Id="rId2" Type="http://schemas.openxmlformats.org/officeDocument/2006/relationships/tags" Target="../tags/tag76.xml"/><Relationship Id="rId1" Type="http://schemas.openxmlformats.org/officeDocument/2006/relationships/tags" Target="../tags/tag75.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80.xml"/><Relationship Id="rId3" Type="http://schemas.openxmlformats.org/officeDocument/2006/relationships/image" Target="../media/image2.png"/><Relationship Id="rId2" Type="http://schemas.openxmlformats.org/officeDocument/2006/relationships/tags" Target="../tags/tag79.xml"/><Relationship Id="rId1" Type="http://schemas.openxmlformats.org/officeDocument/2006/relationships/tags" Target="../tags/tag78.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83.xml"/><Relationship Id="rId3" Type="http://schemas.openxmlformats.org/officeDocument/2006/relationships/image" Target="../media/image2.png"/><Relationship Id="rId2" Type="http://schemas.openxmlformats.org/officeDocument/2006/relationships/tags" Target="../tags/tag82.xml"/><Relationship Id="rId1" Type="http://schemas.openxmlformats.org/officeDocument/2006/relationships/tags" Target="../tags/tag81.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86.xml"/><Relationship Id="rId3" Type="http://schemas.openxmlformats.org/officeDocument/2006/relationships/image" Target="../media/image2.png"/><Relationship Id="rId2" Type="http://schemas.openxmlformats.org/officeDocument/2006/relationships/tags" Target="../tags/tag85.xml"/><Relationship Id="rId1" Type="http://schemas.openxmlformats.org/officeDocument/2006/relationships/tags" Target="../tags/tag84.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88.xml"/><Relationship Id="rId2" Type="http://schemas.openxmlformats.org/officeDocument/2006/relationships/image" Target="../media/image2.png"/><Relationship Id="rId1" Type="http://schemas.openxmlformats.org/officeDocument/2006/relationships/tags" Target="../tags/tag8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90.xml"/><Relationship Id="rId2" Type="http://schemas.openxmlformats.org/officeDocument/2006/relationships/image" Target="../media/image2.png"/><Relationship Id="rId1" Type="http://schemas.openxmlformats.org/officeDocument/2006/relationships/tags" Target="../tags/tag89.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92.xml"/><Relationship Id="rId2" Type="http://schemas.openxmlformats.org/officeDocument/2006/relationships/image" Target="../media/image2.png"/><Relationship Id="rId1" Type="http://schemas.openxmlformats.org/officeDocument/2006/relationships/tags" Target="../tags/tag9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1000">
              <a:srgbClr val="E8F1F1">
                <a:lumMod val="45000"/>
                <a:lumOff val="55000"/>
              </a:srgbClr>
            </a:gs>
            <a:gs pos="100000">
              <a:srgbClr val="1E7A79"/>
            </a:gs>
          </a:gsLst>
          <a:lin ang="8100000" scaled="0"/>
        </a:gradFill>
        <a:effectLst/>
      </p:bgPr>
    </p:bg>
    <p:spTree>
      <p:nvGrpSpPr>
        <p:cNvPr id="1" name=""/>
        <p:cNvGrpSpPr/>
        <p:nvPr/>
      </p:nvGrpSpPr>
      <p:grpSpPr/>
      <p:sp>
        <p:nvSpPr>
          <p:cNvPr id="4" name="标题"/>
          <p:cNvSpPr>
            <a:spLocks noGrp="1"/>
          </p:cNvSpPr>
          <p:nvPr>
            <p:ph type="ctrTitle"/>
            <p:custDataLst>
              <p:tags r:id="rId1"/>
            </p:custDataLst>
          </p:nvPr>
        </p:nvSpPr>
        <p:spPr>
          <a:xfrm>
            <a:off x="742315" y="1097915"/>
            <a:ext cx="10515600" cy="5126355"/>
          </a:xfrm>
        </p:spPr>
        <p:txBody>
          <a:bodyPr wrap="square">
            <a:noAutofit/>
          </a:bodyPr>
          <a:p>
            <a:br>
              <a:rPr lang="zh-CN" altLang="en-US" sz="2000" dirty="0"/>
            </a:br>
            <a:br>
              <a:rPr lang="zh-CN" altLang="en-US" sz="2000" dirty="0"/>
            </a:br>
            <a:br>
              <a:rPr lang="zh-CN" altLang="en-US" sz="2000" dirty="0"/>
            </a:br>
            <a:r>
              <a:rPr lang="zh-CN" altLang="en-US" sz="2000" dirty="0"/>
              <a:t>Freeze-frame, Inheritance, and Innovation: An Analysis of the Audiovisual Language Symbols in the Dance 'Only This Green'"</a:t>
            </a:r>
            <a:endParaRPr lang="zh-CN" altLang="en-US" sz="2000" dirty="0"/>
          </a:p>
        </p:txBody>
      </p:sp>
      <p:sp>
        <p:nvSpPr>
          <p:cNvPr id="10" name="署名"/>
          <p:cNvSpPr>
            <a:spLocks noGrp="1"/>
          </p:cNvSpPr>
          <p:nvPr>
            <p:custDataLst>
              <p:tags r:id="rId2"/>
            </p:custDataLst>
          </p:nvPr>
        </p:nvSpPr>
        <p:spPr>
          <a:xfrm>
            <a:off x="1828731" y="4126430"/>
            <a:ext cx="5193634" cy="504000"/>
          </a:xfrm>
          <a:prstGeom prst="rect">
            <a:avLst/>
          </a:prstGeom>
        </p:spPr>
        <p:txBody>
          <a:bodyPr vert="horz" wrap="square" lIns="0" tIns="0" rIns="0" bIns="0" rtlCol="0" anchor="ctr">
            <a:normAutofit/>
          </a:bodyPr>
          <a:lstStyle>
            <a:lvl1pPr marL="0" indent="0" algn="l" defTabSz="914400" rtl="0" eaLnBrk="1" latinLnBrk="0" hangingPunct="1">
              <a:lnSpc>
                <a:spcPct val="100000"/>
              </a:lnSpc>
              <a:spcBef>
                <a:spcPts val="1000"/>
              </a:spcBef>
              <a:buFont typeface="Arial" panose="020B0604020202020204" pitchFamily="34" charset="0"/>
              <a:buNone/>
              <a:defRPr sz="2000" b="1" kern="1200">
                <a:gradFill>
                  <a:gsLst>
                    <a:gs pos="0">
                      <a:schemeClr val="accent2">
                        <a:lumMod val="60000"/>
                        <a:lumOff val="40000"/>
                      </a:schemeClr>
                    </a:gs>
                    <a:gs pos="35000">
                      <a:schemeClr val="accent2"/>
                    </a:gs>
                    <a:gs pos="100000">
                      <a:schemeClr val="accent1"/>
                    </a:gs>
                  </a:gsLst>
                  <a:lin ang="3000000" scaled="0"/>
                </a:gra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t>汇报人</a:t>
            </a:r>
            <a:r>
              <a:rPr lang="en-US" altLang="zh-CN" dirty="0"/>
              <a:t>R</a:t>
            </a:r>
            <a:r>
              <a:rPr lang="en-US" altLang="zh-CN" dirty="0"/>
              <a:t>eporter</a:t>
            </a:r>
            <a:r>
              <a:rPr lang="zh-CN" altLang="en-US" dirty="0"/>
              <a:t>：</a:t>
            </a:r>
            <a:r>
              <a:rPr lang="en-US" altLang="zh-CN" dirty="0"/>
              <a:t>Li Xiaxia</a:t>
            </a:r>
            <a:endParaRPr lang="en-US" altLang="zh-CN" dirty="0"/>
          </a:p>
        </p:txBody>
      </p:sp>
      <p:pic>
        <p:nvPicPr>
          <p:cNvPr id="11" name="图片 10" descr="屏幕截图 2024-07-22 142013"/>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9672955" y="275590"/>
            <a:ext cx="2234565" cy="1056005"/>
          </a:xfrm>
          <a:prstGeom prst="rect">
            <a:avLst/>
          </a:prstGeom>
        </p:spPr>
      </p:pic>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E8F1F1">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a:xfrm>
            <a:off x="977265" y="1896110"/>
            <a:ext cx="8267065" cy="464185"/>
          </a:xfrm>
        </p:spPr>
        <p:txBody>
          <a:bodyPr wrap="square">
            <a:noAutofit/>
          </a:bodyPr>
          <a:lstStyle/>
          <a:p>
            <a:pPr algn="l"/>
            <a:r>
              <a:rPr lang="en-US" altLang="zh-CN" sz="3200" dirty="0"/>
              <a:t>01 </a:t>
            </a:r>
            <a:r>
              <a:rPr lang="en-US" altLang="zh-CN" sz="2800" dirty="0">
                <a:sym typeface="+mn-ea"/>
              </a:rPr>
              <a:t>I</a:t>
            </a:r>
            <a:r>
              <a:rPr lang="zh-CN" altLang="en-US" sz="2800" dirty="0">
                <a:sym typeface="+mn-ea"/>
              </a:rPr>
              <a:t>ntroduction</a:t>
            </a:r>
            <a:endParaRPr lang="zh-CN" altLang="en-US" sz="2800" dirty="0">
              <a:sym typeface="+mn-ea"/>
            </a:endParaRPr>
          </a:p>
        </p:txBody>
      </p:sp>
      <p:sp>
        <p:nvSpPr>
          <p:cNvPr id="6" name="节编号"/>
          <p:cNvSpPr>
            <a:spLocks noGrp="1"/>
          </p:cNvSpPr>
          <p:nvPr>
            <p:ph type="body" sz="quarter" idx="13"/>
            <p:custDataLst>
              <p:tags r:id="rId2"/>
            </p:custDataLst>
          </p:nvPr>
        </p:nvSpPr>
        <p:spPr>
          <a:xfrm>
            <a:off x="1351915" y="3429000"/>
            <a:ext cx="9144000" cy="1754505"/>
          </a:xfrm>
        </p:spPr>
        <p:txBody>
          <a:bodyPr wrap="square">
            <a:noAutofit/>
          </a:bodyPr>
          <a:lstStyle/>
          <a:p>
            <a:pPr algn="l"/>
            <a:r>
              <a:rPr lang="en-US" altLang="zh-CN" sz="1400" dirty="0">
                <a:solidFill>
                  <a:schemeClr val="tx1"/>
                </a:solidFill>
              </a:rPr>
              <a:t>In the current environment of artistic creation and performance, the dance piece Only Green (Just This Green), as a stage art production with profound influence, showcases a perfect fusion of traditional culture and modern art. As a dance work beloved by audiences, Only Green has not only achieved significant success in artistic expression but has also demonstrated a unique path of innovation and inheritance in the application of audiovisual language symbols. However, traditional artistic expression techniques and creative models often seem inadequate in meeting the aesthetic needs of modern audiences, which highlights a limitation that also provided an opportunity for innovation in the success of Only Green.</a:t>
            </a:r>
            <a:endParaRPr lang="en-US" altLang="zh-CN" sz="1400" dirty="0">
              <a:solidFill>
                <a:schemeClr val="tx1"/>
              </a:solidFill>
            </a:endParaRPr>
          </a:p>
          <a:p>
            <a:pPr algn="l"/>
            <a:endParaRPr lang="en-US" altLang="zh-CN" sz="1400" dirty="0">
              <a:solidFill>
                <a:schemeClr val="tx1"/>
              </a:solidFill>
            </a:endParaRPr>
          </a:p>
        </p:txBody>
      </p:sp>
      <p:pic>
        <p:nvPicPr>
          <p:cNvPr id="11" name="图片 10" descr="屏幕截图 2024-07-22 142013"/>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F5F9F9">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a:xfrm>
            <a:off x="1434465" y="1753870"/>
            <a:ext cx="7710805" cy="464185"/>
          </a:xfrm>
        </p:spPr>
        <p:txBody>
          <a:bodyPr wrap="square">
            <a:noAutofit/>
          </a:bodyPr>
          <a:lstStyle/>
          <a:p>
            <a:pPr algn="l"/>
            <a:r>
              <a:rPr lang="en-US" altLang="zh-CN" sz="2800" dirty="0">
                <a:sym typeface="+mn-ea"/>
              </a:rPr>
              <a:t> 2</a:t>
            </a:r>
            <a:r>
              <a:rPr lang="zh-CN" altLang="en-US" sz="2800" dirty="0">
                <a:sym typeface="+mn-ea"/>
              </a:rPr>
              <a:t>、</a:t>
            </a:r>
            <a:r>
              <a:rPr lang="en-US" altLang="zh-CN" sz="2800" dirty="0">
                <a:sym typeface="+mn-ea"/>
              </a:rPr>
              <a:t>Research Methods</a:t>
            </a:r>
            <a:endParaRPr lang="en-US" altLang="zh-CN" sz="2800" dirty="0">
              <a:sym typeface="+mn-ea"/>
            </a:endParaRPr>
          </a:p>
        </p:txBody>
      </p:sp>
      <p:sp>
        <p:nvSpPr>
          <p:cNvPr id="6" name="节编号"/>
          <p:cNvSpPr>
            <a:spLocks noGrp="1"/>
          </p:cNvSpPr>
          <p:nvPr>
            <p:ph type="body" sz="quarter" idx="13"/>
            <p:custDataLst>
              <p:tags r:id="rId2"/>
            </p:custDataLst>
          </p:nvPr>
        </p:nvSpPr>
        <p:spPr>
          <a:xfrm>
            <a:off x="1524000" y="2455545"/>
            <a:ext cx="9144000" cy="2252980"/>
          </a:xfrm>
        </p:spPr>
        <p:txBody>
          <a:bodyPr wrap="square">
            <a:noAutofit/>
          </a:bodyPr>
          <a:lstStyle/>
          <a:p>
            <a:pPr algn="l">
              <a:buClrTx/>
              <a:buSzTx/>
            </a:pPr>
            <a:endParaRPr lang="en-US" altLang="zh-CN" sz="500" dirty="0">
              <a:solidFill>
                <a:schemeClr val="tx1"/>
              </a:solidFill>
            </a:endParaRPr>
          </a:p>
          <a:p>
            <a:pPr algn="l">
              <a:buClrTx/>
              <a:buSzTx/>
            </a:pPr>
            <a:r>
              <a:rPr lang="en-US" altLang="zh-CN" sz="1600" dirty="0">
                <a:solidFill>
                  <a:schemeClr val="tx1"/>
                </a:solidFill>
              </a:rPr>
              <a:t>The study Framing, Inheritance, and Innovation: An Analysis of Audiovisual Language Symbols in "Only Green" adopts a qualitative research method, using case analysis to comprehensively explore the innovations and cultural inheritance in the audiovisual language symbols of Only Green. The research subjects include Only Green and other traditional cultural dance works from the Chinese Festivals series, such as Tang Palace Night Banquet and Rhapsody on the Luo River Goddess.  </a:t>
            </a:r>
            <a:endParaRPr lang="en-US" altLang="zh-CN" sz="1600" dirty="0">
              <a:solidFill>
                <a:schemeClr val="tx1"/>
              </a:solidFill>
            </a:endParaRPr>
          </a:p>
        </p:txBody>
      </p:sp>
      <p:pic>
        <p:nvPicPr>
          <p:cNvPr id="11" name="图片 10" descr="屏幕截图 2024-07-22 142013"/>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Tree>
    <p:custDataLst>
      <p:tags r:id="rId4"/>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F5F9F9">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a:xfrm>
            <a:off x="1338580" y="1609725"/>
            <a:ext cx="7586345" cy="464185"/>
          </a:xfrm>
        </p:spPr>
        <p:txBody>
          <a:bodyPr wrap="square">
            <a:noAutofit/>
          </a:bodyPr>
          <a:lstStyle/>
          <a:p>
            <a:pPr algn="l"/>
            <a:r>
              <a:rPr lang="en-US" altLang="zh-CN" sz="2800" dirty="0"/>
              <a:t>03</a:t>
            </a:r>
            <a:r>
              <a:rPr lang="zh-CN" altLang="en-US" sz="2800" dirty="0"/>
              <a:t> </a:t>
            </a:r>
            <a:r>
              <a:rPr lang="zh-CN" altLang="en-US" sz="2800" dirty="0">
                <a:sym typeface="+mn-ea"/>
              </a:rPr>
              <a:t>Research Results and Discussion</a:t>
            </a:r>
            <a:endParaRPr lang="zh-CN" altLang="en-US" sz="2800" dirty="0">
              <a:sym typeface="+mn-ea"/>
            </a:endParaRPr>
          </a:p>
        </p:txBody>
      </p:sp>
      <p:sp>
        <p:nvSpPr>
          <p:cNvPr id="6" name="节编号" descr="7b0a202020202262756c6c6574223a20227b5c2263617465676f727949645c223a5c225c222c5c2274656d706c61746549645c223a32303233313539347d220a7d0a"/>
          <p:cNvSpPr>
            <a:spLocks noGrp="1"/>
          </p:cNvSpPr>
          <p:nvPr>
            <p:ph type="body" sz="quarter" idx="13"/>
            <p:custDataLst>
              <p:tags r:id="rId2"/>
            </p:custDataLst>
          </p:nvPr>
        </p:nvSpPr>
        <p:spPr>
          <a:xfrm>
            <a:off x="1524000" y="2680335"/>
            <a:ext cx="9144000" cy="2569845"/>
          </a:xfrm>
        </p:spPr>
        <p:txBody>
          <a:bodyPr wrap="square">
            <a:noAutofit/>
          </a:bodyPr>
          <a:lstStyle/>
          <a:p>
            <a:pPr algn="l">
              <a:buClrTx/>
              <a:buSzTx/>
              <a:buFont typeface="Wingdings" panose="05000000000000000000" charset="0"/>
              <a:buNone/>
            </a:pPr>
            <a:endParaRPr lang="en-US" altLang="zh-CN" sz="1800" dirty="0">
              <a:solidFill>
                <a:schemeClr val="tx1"/>
              </a:solidFill>
            </a:endParaRPr>
          </a:p>
          <a:p>
            <a:pPr algn="l">
              <a:buClrTx/>
              <a:buSzTx/>
              <a:buFont typeface="Wingdings" panose="05000000000000000000" charset="0"/>
              <a:buNone/>
            </a:pPr>
            <a:r>
              <a:rPr lang="en-US" altLang="zh-CN" sz="1800" dirty="0">
                <a:solidFill>
                  <a:schemeClr val="tx1"/>
                </a:solidFill>
              </a:rPr>
              <a:t>This study primarily employs case analysis to deconstruct and explore the audiovisual language symbolic characteristics of Only Green in detail. Through analysis of the stage performance, music arrangement, and dance movements, the research confirms that Only Green integrates innovative symbolic expressions while inheriting traditional culture, achieving a multi-sensory aesthetic resonance in terms of visuals, sound, and movement. The specific research findings are as follows:</a:t>
            </a:r>
            <a:endParaRPr lang="en-US" altLang="zh-CN" sz="1800" dirty="0">
              <a:solidFill>
                <a:schemeClr val="tx1"/>
              </a:solidFill>
            </a:endParaRPr>
          </a:p>
        </p:txBody>
      </p:sp>
      <p:pic>
        <p:nvPicPr>
          <p:cNvPr id="11" name="图片 10" descr="屏幕截图 2024-07-22 142013"/>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Tree>
    <p:custDataLst>
      <p:tags r:id="rId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F5F9F9">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6" name="节编号" descr="7b0a202020202262756c6c6574223a20227b5c2263617465676f727949645c223a5c225c222c5c2274656d706c61746549645c223a32303233313539347d220a7d0a"/>
          <p:cNvSpPr>
            <a:spLocks noGrp="1"/>
          </p:cNvSpPr>
          <p:nvPr>
            <p:ph type="body" sz="quarter" idx="13"/>
            <p:custDataLst>
              <p:tags r:id="rId1"/>
            </p:custDataLst>
          </p:nvPr>
        </p:nvSpPr>
        <p:spPr>
          <a:xfrm>
            <a:off x="1778000" y="1957705"/>
            <a:ext cx="9144000" cy="3665855"/>
          </a:xfrm>
        </p:spPr>
        <p:txBody>
          <a:bodyPr wrap="square">
            <a:normAutofit fontScale="35000"/>
          </a:bodyPr>
          <a:lstStyle/>
          <a:p>
            <a:pPr algn="l">
              <a:buClrTx/>
              <a:buSzTx/>
              <a:buFont typeface="Wingdings" panose="05000000000000000000" charset="0"/>
            </a:pPr>
            <a:r>
              <a:rPr lang="en-US" altLang="zh-CN" sz="5600" dirty="0">
                <a:solidFill>
                  <a:schemeClr val="tx1"/>
                </a:solidFill>
              </a:rPr>
              <a:t>1、Framing: The Static Aesthetics in Visual Symbols</a:t>
            </a:r>
            <a:endParaRPr lang="en-US" altLang="zh-CN" sz="5600" dirty="0">
              <a:solidFill>
                <a:schemeClr val="tx1"/>
              </a:solidFill>
            </a:endParaRPr>
          </a:p>
          <a:p>
            <a:pPr algn="l">
              <a:buClrTx/>
              <a:buSzTx/>
              <a:buFont typeface="Wingdings" panose="05000000000000000000" charset="0"/>
            </a:pPr>
            <a:endParaRPr lang="en-US" altLang="zh-CN" sz="5600" dirty="0">
              <a:solidFill>
                <a:schemeClr val="tx1"/>
              </a:solidFill>
            </a:endParaRPr>
          </a:p>
          <a:p>
            <a:pPr algn="l">
              <a:buClrTx/>
              <a:buSzTx/>
              <a:buFont typeface="Wingdings" panose="05000000000000000000" charset="0"/>
            </a:pPr>
            <a:r>
              <a:rPr lang="en-US" altLang="zh-CN" sz="5600" dirty="0">
                <a:solidFill>
                  <a:schemeClr val="tx1"/>
                </a:solidFill>
              </a:rPr>
              <a:t>This study finds that the visual symbolism of Only Green relies heavily on the static aesthetics of the stage, presenting moments of stillness that convey a sense of tranquility and harmony. The stage design is centered around shades of green, and, combined with the backdrop and the dancers' costumes, it creates a layered effect reminiscent of traditional Chinese ink paintings.</a:t>
            </a:r>
            <a:endParaRPr lang="en-US" altLang="zh-CN" sz="5600" dirty="0">
              <a:solidFill>
                <a:schemeClr val="tx1"/>
              </a:solidFill>
            </a:endParaRPr>
          </a:p>
          <a:p>
            <a:pPr algn="l">
              <a:buClrTx/>
              <a:buSzTx/>
              <a:buFont typeface="Wingdings" panose="05000000000000000000" charset="0"/>
            </a:pPr>
            <a:endParaRPr lang="en-US" altLang="zh-CN" sz="4800" dirty="0">
              <a:solidFill>
                <a:schemeClr val="tx1"/>
              </a:solidFill>
            </a:endParaRPr>
          </a:p>
          <a:p>
            <a:pPr algn="l">
              <a:buClrTx/>
              <a:buSzTx/>
              <a:buFont typeface="Wingdings" panose="05000000000000000000" charset="0"/>
            </a:pPr>
            <a:endParaRPr lang="en-US" altLang="zh-CN" sz="4800" dirty="0">
              <a:solidFill>
                <a:schemeClr val="tx1"/>
              </a:solidFill>
            </a:endParaRPr>
          </a:p>
        </p:txBody>
      </p:sp>
      <p:pic>
        <p:nvPicPr>
          <p:cNvPr id="11" name="图片 10" descr="屏幕截图 2024-07-22 142013"/>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F5F9F9">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6" name="节编号" descr="7b0a202020202262756c6c6574223a20227b5c2263617465676f727949645c223a5c225c222c5c2274656d706c61746549645c223a32303233313539347d220a7d0a"/>
          <p:cNvSpPr>
            <a:spLocks noGrp="1"/>
          </p:cNvSpPr>
          <p:nvPr>
            <p:ph type="body" sz="quarter" idx="13"/>
            <p:custDataLst>
              <p:tags r:id="rId1"/>
            </p:custDataLst>
          </p:nvPr>
        </p:nvSpPr>
        <p:spPr>
          <a:xfrm>
            <a:off x="1605915" y="1912620"/>
            <a:ext cx="9144000" cy="1600200"/>
          </a:xfrm>
        </p:spPr>
        <p:txBody>
          <a:bodyPr wrap="square">
            <a:normAutofit/>
          </a:bodyPr>
          <a:lstStyle/>
          <a:p>
            <a:pPr algn="l">
              <a:buClrTx/>
              <a:buSzTx/>
              <a:buFont typeface="Wingdings" panose="05000000000000000000" charset="0"/>
            </a:pPr>
            <a:r>
              <a:rPr lang="en-US" altLang="zh-CN" sz="1600" dirty="0">
                <a:solidFill>
                  <a:schemeClr val="tx1"/>
                </a:solidFill>
              </a:rPr>
              <a:t>2</a:t>
            </a:r>
            <a:r>
              <a:rPr lang="zh-CN" altLang="en-US" sz="1600" dirty="0">
                <a:solidFill>
                  <a:schemeClr val="tx1"/>
                </a:solidFill>
              </a:rPr>
              <a:t>、</a:t>
            </a:r>
            <a:endParaRPr lang="en-US" altLang="zh-CN" sz="1600" dirty="0">
              <a:solidFill>
                <a:schemeClr val="tx1"/>
              </a:solidFill>
            </a:endParaRPr>
          </a:p>
        </p:txBody>
      </p:sp>
      <p:pic>
        <p:nvPicPr>
          <p:cNvPr id="11" name="图片 10" descr="屏幕截图 2024-07-22 142013"/>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
        <p:nvSpPr>
          <p:cNvPr id="2" name="文本框 1"/>
          <p:cNvSpPr txBox="1"/>
          <p:nvPr/>
        </p:nvSpPr>
        <p:spPr>
          <a:xfrm>
            <a:off x="1415415" y="2275840"/>
            <a:ext cx="10625455" cy="2306955"/>
          </a:xfrm>
          <a:prstGeom prst="rect">
            <a:avLst/>
          </a:prstGeom>
          <a:noFill/>
        </p:spPr>
        <p:txBody>
          <a:bodyPr wrap="square" rtlCol="0">
            <a:spAutoFit/>
          </a:bodyPr>
          <a:p>
            <a:r>
              <a:rPr lang="en-US" altLang="zh-CN" dirty="0"/>
              <a:t>2</a:t>
            </a:r>
            <a:r>
              <a:rPr lang="zh-CN" altLang="en-US" dirty="0"/>
              <a:t>、</a:t>
            </a:r>
            <a:r>
              <a:rPr lang="en-US" altLang="zh-CN" dirty="0"/>
              <a:t>Inheritance: The Multi-layered Fusion of Musical Symbols</a:t>
            </a:r>
            <a:endParaRPr lang="en-US" altLang="zh-CN" dirty="0"/>
          </a:p>
          <a:p>
            <a:endParaRPr lang="en-US" altLang="zh-CN" dirty="0"/>
          </a:p>
          <a:p>
            <a:r>
              <a:rPr lang="en-US" altLang="zh-CN" dirty="0"/>
              <a:t>The study reveals that traditional instruments like the guzheng and xiao enhance the classical essence of the performance, while the use of synthesizers adds a modern touch. This allows the musical arrangement to retain the elegant rhythm of Chinese classical music while showcasing the innovation of contemporary stage art. This multi-layered construction of musical symbols not only strengthens the expressive power of the dance but also enhances the interaction between the visual and auditory experience.</a:t>
            </a:r>
            <a:endParaRPr lang="en-US" altLang="zh-CN" dirty="0"/>
          </a:p>
        </p:txBody>
      </p:sp>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62000">
              <a:srgbClr val="F5F9F9">
                <a:lumMod val="45000"/>
                <a:lumOff val="55000"/>
              </a:srgbClr>
            </a:gs>
            <a:gs pos="100000">
              <a:srgbClr val="1E7A79"/>
            </a:gs>
          </a:gsLst>
          <a:lin ang="8100000" scaled="0"/>
        </a:gradFill>
        <a:effectLst/>
      </p:bgPr>
    </p:bg>
    <p:spTree>
      <p:nvGrpSpPr>
        <p:cNvPr id="1" name=""/>
        <p:cNvGrpSpPr/>
        <p:nvPr/>
      </p:nvGrpSpPr>
      <p:grpSpPr>
        <a:xfrm>
          <a:off x="0" y="0"/>
          <a:ext cx="0" cy="0"/>
          <a:chOff x="0" y="0"/>
          <a:chExt cx="0" cy="0"/>
        </a:xfrm>
      </p:grpSpPr>
      <p:sp>
        <p:nvSpPr>
          <p:cNvPr id="6" name="节编号" descr="7b0a202020202262756c6c6574223a20227b5c2263617465676f727949645c223a5c225c222c5c2274656d706c61746549645c223a32303233313539347d220a7d0a"/>
          <p:cNvSpPr>
            <a:spLocks noGrp="1"/>
          </p:cNvSpPr>
          <p:nvPr>
            <p:ph type="body" sz="quarter" idx="13"/>
            <p:custDataLst>
              <p:tags r:id="rId1"/>
            </p:custDataLst>
          </p:nvPr>
        </p:nvSpPr>
        <p:spPr>
          <a:xfrm>
            <a:off x="1605915" y="1912620"/>
            <a:ext cx="9144000" cy="1600200"/>
          </a:xfrm>
        </p:spPr>
        <p:txBody>
          <a:bodyPr wrap="square">
            <a:normAutofit lnSpcReduction="10000"/>
          </a:bodyPr>
          <a:lstStyle/>
          <a:p>
            <a:pPr algn="l">
              <a:buClrTx/>
              <a:buSzTx/>
              <a:buFont typeface="Wingdings" panose="05000000000000000000" charset="0"/>
            </a:pPr>
            <a:endParaRPr lang="zh-CN" altLang="en-US" sz="1600" dirty="0">
              <a:solidFill>
                <a:schemeClr val="tx1"/>
              </a:solidFill>
            </a:endParaRPr>
          </a:p>
          <a:p>
            <a:pPr algn="l">
              <a:buClrTx/>
              <a:buSzTx/>
              <a:buFont typeface="Wingdings" panose="05000000000000000000" charset="0"/>
            </a:pPr>
            <a:endParaRPr lang="zh-CN" altLang="en-US" sz="1600" dirty="0">
              <a:solidFill>
                <a:schemeClr val="tx1"/>
              </a:solidFill>
            </a:endParaRPr>
          </a:p>
        </p:txBody>
      </p:sp>
      <p:pic>
        <p:nvPicPr>
          <p:cNvPr id="11" name="图片 10" descr="屏幕截图 2024-07-22 142013"/>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9415145" y="553720"/>
            <a:ext cx="2234565" cy="1056005"/>
          </a:xfrm>
          <a:prstGeom prst="rect">
            <a:avLst/>
          </a:prstGeom>
        </p:spPr>
      </p:pic>
      <p:sp>
        <p:nvSpPr>
          <p:cNvPr id="2" name="文本框 1"/>
          <p:cNvSpPr txBox="1"/>
          <p:nvPr/>
        </p:nvSpPr>
        <p:spPr>
          <a:xfrm>
            <a:off x="1605915" y="2237740"/>
            <a:ext cx="8724265" cy="2861310"/>
          </a:xfrm>
          <a:prstGeom prst="rect">
            <a:avLst/>
          </a:prstGeom>
          <a:noFill/>
        </p:spPr>
        <p:txBody>
          <a:bodyPr wrap="square" rtlCol="0">
            <a:spAutoFit/>
          </a:bodyPr>
          <a:p>
            <a:r>
              <a:rPr lang="en-US" altLang="zh-CN" dirty="0"/>
              <a:t>3</a:t>
            </a:r>
            <a:r>
              <a:rPr lang="zh-CN" altLang="en-US" dirty="0"/>
              <a:t>、</a:t>
            </a:r>
            <a:r>
              <a:rPr lang="en-US" altLang="zh-CN" dirty="0"/>
              <a:t>Innovation: The Subtle Expression and Cultural Innovation in Dance Movements</a:t>
            </a:r>
            <a:endParaRPr lang="en-US" altLang="zh-CN" dirty="0"/>
          </a:p>
          <a:p>
            <a:endParaRPr lang="en-US" altLang="zh-CN" dirty="0"/>
          </a:p>
          <a:p>
            <a:r>
              <a:rPr lang="en-US" altLang="zh-CN" dirty="0"/>
              <a:t>Only Green achieves a fusion of cultural inheritance and innovation through its intricate dance movements. The choreography incorporates "blank space" techniques reminiscent of calligraphy, allowing the dance to convey the elegance of traditional calligraphy while offering a modern interpretation of cultural meanings. In contrast, Longmen King Kong focuses more on the expression of strength and structural integrity, showcasing the profound power of religious culture. However, in terms of the subtlety of movement and the symbolic significance of culture, it does not match the nuanced approach found in Only Green.</a:t>
            </a:r>
            <a:endParaRPr lang="en-US" altLang="zh-CN" dirty="0"/>
          </a:p>
        </p:txBody>
      </p:sp>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i*2"/>
  <p:tag name="KSO_WM_UNIT_LAYERLEVEL" val="1"/>
  <p:tag name="KSO_WM_TAG_VERSION" val="3.0"/>
  <p:tag name="KSO_WM_BEAUTIFY_FLAG" val="#wm#"/>
  <p:tag name="KSO_WM_UNIT_TYPE" val="i"/>
  <p:tag name="KSO_WM_UNIT_INDEX" val="2"/>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i*4"/>
  <p:tag name="KSO_WM_UNIT_LAYERLEVEL" val="1"/>
  <p:tag name="KSO_WM_TAG_VERSION" val="3.0"/>
  <p:tag name="KSO_WM_BEAUTIFY_FLAG" val="#wm#"/>
  <p:tag name="KSO_WM_UNIT_TYPE" val="i"/>
  <p:tag name="KSO_WM_UNIT_INDEX" val="4"/>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20"/>
  <p:tag name="KSO_WM_UNIT_TYPE" val="a"/>
  <p:tag name="KSO_WM_UNIT_INDEX"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f*1"/>
  <p:tag name="KSO_WM_UNIT_LAYERLEVEL" val="1"/>
  <p:tag name="KSO_WM_TAG_VERSION" val="3.0"/>
  <p:tag name="KSO_WM_BEAUTIFY_FLAG" val="#wm#"/>
  <p:tag name="KSO_WM_UNIT_SUBTYPE" val="a"/>
  <p:tag name="KSO_WM_UNIT_PRESET_TEXT" val="单击此处编辑母版文本样式&#10;二级&#10;三级&#10;四级&#10;五级"/>
  <p:tag name="KSO_WM_UNIT_NOCLEAR" val="0"/>
  <p:tag name="KSO_WM_UNIT_VALUE" val="330"/>
  <p:tag name="KSO_WM_UNIT_TYPE" val="f"/>
  <p:tag name="KSO_WM_UNIT_INDEX"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3.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3.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3.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a*1"/>
  <p:tag name="KSO_WM_UNIT_LAYERLEVEL" val="1"/>
  <p:tag name="KSO_WM_TAG_VERSION" val="3.0"/>
  <p:tag name="KSO_WM_BEAUTIFY_FLAG" val="#wm#"/>
  <p:tag name="KSO_WM_UNIT_ISCONTENTSTITLE" val="1"/>
  <p:tag name="KSO_WM_UNIT_ISNUMDGMTITLE" val="0"/>
  <p:tag name="KSO_WM_UNIT_PRESET_TEXT" val="标题"/>
  <p:tag name="KSO_WM_UNIT_NOCLEAR" val="0"/>
  <p:tag name="KSO_WM_UNIT_VALUE" val="3"/>
  <p:tag name="KSO_WM_UNIT_TYPE" val="a"/>
  <p:tag name="KSO_WM_UNIT_INDEX"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i*3"/>
  <p:tag name="KSO_WM_UNIT_LAYERLEVEL" val="1"/>
  <p:tag name="KSO_WM_TAG_VERSION" val="3.0"/>
  <p:tag name="KSO_WM_BEAUTIFY_FLAG" val="#wm#"/>
  <p:tag name="KSO_WM_UNIT_TYPE" val="i"/>
  <p:tag name="KSO_WM_UNIT_INDEX" val="3"/>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i*2"/>
  <p:tag name="KSO_WM_UNIT_LAYERLEVEL" val="1"/>
  <p:tag name="KSO_WM_TAG_VERSION" val="3.0"/>
  <p:tag name="KSO_WM_BEAUTIFY_FLAG" val="#wm#"/>
  <p:tag name="KSO_WM_UNIT_TYPE" val="i"/>
  <p:tag name="KSO_WM_UNIT_INDEX" val="2"/>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2"/>
  <p:tag name="KSO_WM_UNIT_LAYERLEVEL" val="1"/>
  <p:tag name="KSO_WM_TAG_VERSION" val="3.0"/>
  <p:tag name="KSO_WM_BEAUTIFY_FLAG" val="#wm#"/>
  <p:tag name="KSO_WM_UNIT_TYPE" val="i"/>
  <p:tag name="KSO_WM_UNIT_INDEX" val="2"/>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3"/>
  <p:tag name="KSO_WM_UNIT_LAYERLEVEL" val="1"/>
  <p:tag name="KSO_WM_TAG_VERSION" val="3.0"/>
  <p:tag name="KSO_WM_BEAUTIFY_FLAG" val="#wm#"/>
  <p:tag name="KSO_WM_UNIT_TYPE" val="i"/>
  <p:tag name="KSO_WM_UNIT_INDEX" val="3"/>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4"/>
  <p:tag name="KSO_WM_UNIT_LAYERLEVEL" val="1"/>
  <p:tag name="KSO_WM_TAG_VERSION" val="3.0"/>
  <p:tag name="KSO_WM_BEAUTIFY_FLAG" val="#wm#"/>
  <p:tag name="KSO_WM_UNIT_TYPE" val="i"/>
  <p:tag name="KSO_WM_UNIT_INDEX" val="4"/>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5"/>
  <p:tag name="KSO_WM_UNIT_LAYERLEVEL" val="1"/>
  <p:tag name="KSO_WM_TAG_VERSION" val="3.0"/>
  <p:tag name="KSO_WM_BEAUTIFY_FLAG" val="#wm#"/>
  <p:tag name="KSO_WM_UNIT_TYPE" val="i"/>
  <p:tag name="KSO_WM_UNIT_INDEX" val="5"/>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14"/>
  <p:tag name="KSO_WM_UNIT_TYPE" val="a"/>
  <p:tag name="KSO_WM_UNIT_INDEX"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3.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3.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3.0"/>
  <p:tag name="KSO_WM_BEAUTIFY_FLAG" val="#wm#"/>
</p:tagLst>
</file>

<file path=ppt/tags/tag29.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_4*e*1"/>
  <p:tag name="KSO_WM_UNIT_LAYERLEVEL" val="1"/>
  <p:tag name="KSO_WM_TAG_VERSION" val="3.0"/>
  <p:tag name="KSO_WM_BEAUTIFY_FLAG" val="#wm#"/>
  <p:tag name="KSO_WM_UNIT_PRESET_TEXT" val="节编号"/>
  <p:tag name="KSO_WM_UNIT_NOCLEAR" val="0"/>
  <p:tag name="KSO_WM_UNIT_VALUE" val="13"/>
  <p:tag name="KSO_WM_UNIT_TYPE" val="e"/>
  <p:tag name="KSO_WM_UNIT_INDEX"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30"/>
  <p:tag name="KSO_WM_UNIT_TYPE" val="a"/>
  <p:tag name="KSO_WM_UNIT_INDEX"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20"/>
  <p:tag name="KSO_WM_UNIT_TYPE" val="a"/>
  <p:tag name="KSO_WM_UNIT_INDEX"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f*1"/>
  <p:tag name="KSO_WM_UNIT_LAYERLEVEL" val="1"/>
  <p:tag name="KSO_WM_TAG_VERSION" val="3.0"/>
  <p:tag name="KSO_WM_BEAUTIFY_FLAG" val="#wm#"/>
  <p:tag name="KSO_WM_UNIT_SUBTYPE" val="a"/>
  <p:tag name="KSO_WM_UNIT_PRESET_TEXT" val="单击此处编辑母版文本样式&#10;二级&#10;三级&#10;四级&#10;五级"/>
  <p:tag name="KSO_WM_UNIT_NOCLEAR" val="0"/>
  <p:tag name="KSO_WM_UNIT_VALUE" val="160"/>
  <p:tag name="KSO_WM_UNIT_TYPE" val="f"/>
  <p:tag name="KSO_WM_UNIT_INDEX"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f*2"/>
  <p:tag name="KSO_WM_UNIT_LAYERLEVEL" val="1"/>
  <p:tag name="KSO_WM_TAG_VERSION" val="3.0"/>
  <p:tag name="KSO_WM_BEAUTIFY_FLAG" val="#wm#"/>
  <p:tag name="KSO_WM_UNIT_SUBTYPE" val="a"/>
  <p:tag name="KSO_WM_UNIT_PRESET_TEXT" val="单击此处编辑母版文本样式&#10;二级&#10;三级&#10;四级&#10;五级"/>
  <p:tag name="KSO_WM_UNIT_NOCLEAR" val="0"/>
  <p:tag name="KSO_WM_UNIT_VALUE" val="160"/>
  <p:tag name="KSO_WM_UNIT_TYPE" val="f"/>
  <p:tag name="KSO_WM_UNIT_INDEX" val="2"/>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3.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3.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3.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20"/>
  <p:tag name="KSO_WM_UNIT_TYPE" val="a"/>
  <p:tag name="KSO_WM_UNIT_INDEX"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h_a*1_1"/>
  <p:tag name="KSO_WM_UNIT_LAYERLEVEL" val="1_1"/>
  <p:tag name="KSO_WM_TAG_VERSION" val="3.0"/>
  <p:tag name="KSO_WM_BEAUTIFY_FLAG" val="#wm#"/>
  <p:tag name="KSO_WM_UNIT_PRESET_TEXT" val="单击此处编辑母版文本样式"/>
  <p:tag name="KSO_WM_UNIT_NOCLEAR" val="0"/>
  <p:tag name="KSO_WM_UNIT_TYPE" val="h_a"/>
  <p:tag name="KSO_WM_UNIT_INDEX" val="1_1"/>
  <p:tag name="KSO_WM_UNIT_ISCONTENTSTITLE" val="0"/>
  <p:tag name="KSO_WM_UNIT_ISNUMDGMTITLE" val="0"/>
  <p:tag name="KSO_WM_UNIT_VALUE" val="19"/>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h_f*1_1"/>
  <p:tag name="KSO_WM_UNIT_LAYERLEVEL" val="1_1"/>
  <p:tag name="KSO_WM_TAG_VERSION" val="3.0"/>
  <p:tag name="KSO_WM_BEAUTIFY_FLAG" val="#wm#"/>
  <p:tag name="KSO_WM_UNIT_SUBTYPE" val="a"/>
  <p:tag name="KSO_WM_UNIT_PRESET_TEXT" val="单击此处编辑母版文本样式&#10;二级&#10;三级&#10;四级&#10;五级"/>
  <p:tag name="KSO_WM_UNIT_NOCLEAR" val="0"/>
  <p:tag name="KSO_WM_UNIT_VALUE" val="128"/>
  <p:tag name="KSO_WM_UNIT_TYPE" val="h_f"/>
  <p:tag name="KSO_WM_UNIT_INDEX" val="1_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h_a*2_1"/>
  <p:tag name="KSO_WM_UNIT_LAYERLEVEL" val="1_1"/>
  <p:tag name="KSO_WM_TAG_VERSION" val="3.0"/>
  <p:tag name="KSO_WM_BEAUTIFY_FLAG" val="#wm#"/>
  <p:tag name="KSO_WM_UNIT_PRESET_TEXT" val="单击此处编辑母版文本样式"/>
  <p:tag name="KSO_WM_UNIT_NOCLEAR" val="0"/>
  <p:tag name="KSO_WM_UNIT_TYPE" val="h_a"/>
  <p:tag name="KSO_WM_UNIT_INDEX" val="2_1"/>
  <p:tag name="KSO_WM_UNIT_ISCONTENTSTITLE" val="0"/>
  <p:tag name="KSO_WM_UNIT_ISNUMDGMTITLE" val="0"/>
  <p:tag name="KSO_WM_UNIT_VALUE" val="19"/>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b*1"/>
  <p:tag name="KSO_WM_UNIT_LAYERLEVEL" val="1"/>
  <p:tag name="KSO_WM_TAG_VERSION" val="3.0"/>
  <p:tag name="KSO_WM_BEAUTIFY_FLAG" val="#wm#"/>
  <p:tag name="KSO_WM_UNIT_ISCONTENTSTITLE" val="0"/>
  <p:tag name="KSO_WM_UNIT_ISNUMDGMTITLE" val="0"/>
  <p:tag name="KSO_WM_UNIT_PRESET_TEXT" val="单击此处编辑母版副标题样式"/>
  <p:tag name="KSO_WM_UNIT_NOCLEAR" val="0"/>
  <p:tag name="KSO_WM_UNIT_VALUE" val="80"/>
  <p:tag name="KSO_WM_UNIT_TYPE" val="b"/>
  <p:tag name="KSO_WM_UNIT_INDEX"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h_f*2_1"/>
  <p:tag name="KSO_WM_UNIT_LAYERLEVEL" val="1_1"/>
  <p:tag name="KSO_WM_TAG_VERSION" val="3.0"/>
  <p:tag name="KSO_WM_BEAUTIFY_FLAG" val="#wm#"/>
  <p:tag name="KSO_WM_UNIT_SUBTYPE" val="a"/>
  <p:tag name="KSO_WM_UNIT_PRESET_TEXT" val="单击此处编辑母版文本样式&#10;二级&#10;三级&#10;四级&#10;五级"/>
  <p:tag name="KSO_WM_UNIT_NOCLEAR" val="0"/>
  <p:tag name="KSO_WM_UNIT_VALUE" val="128"/>
  <p:tag name="KSO_WM_UNIT_TYPE" val="h_f"/>
  <p:tag name="KSO_WM_UNIT_INDEX" val="2_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3.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3.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3.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20"/>
  <p:tag name="KSO_WM_UNIT_TYPE" val="a"/>
  <p:tag name="KSO_WM_UNIT_INDEX"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3.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3.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3.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3.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3.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3.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f*1"/>
  <p:tag name="KSO_WM_UNIT_LAYERLEVEL" val="1"/>
  <p:tag name="KSO_WM_TAG_VERSION" val="3.0"/>
  <p:tag name="KSO_WM_BEAUTIFY_FLAG" val="#wm#"/>
  <p:tag name="KSO_WM_UNIT_SUBTYPE" val="a"/>
  <p:tag name="KSO_WM_UNIT_PRESET_TEXT" val="单击此处编辑母版文本样式&#10;二级&#10;三级&#10;四级&#10;五级"/>
  <p:tag name="KSO_WM_UNIT_NOCLEAR" val="0"/>
  <p:tag name="KSO_WM_UNIT_VALUE" val="396"/>
  <p:tag name="KSO_WM_UNIT_TYPE" val="f"/>
  <p:tag name="KSO_WM_UNIT_INDEX" val="1"/>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3.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3.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3.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20"/>
  <p:tag name="KSO_WM_UNIT_TYPE" val="a"/>
  <p:tag name="KSO_WM_UNIT_INDEX" val="1"/>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b*1"/>
  <p:tag name="KSO_WM_UNIT_LAYERLEVEL" val="1"/>
  <p:tag name="KSO_WM_TAG_VERSION" val="3.0"/>
  <p:tag name="KSO_WM_BEAUTIFY_FLAG" val="#wm#"/>
  <p:tag name="KSO_WM_UNIT_ISCONTENTSTITLE" val="0"/>
  <p:tag name="KSO_WM_UNIT_ISNUMDGMTITLE" val="0"/>
  <p:tag name="KSO_WM_UNIT_PRESET_TEXT" val="单击此处编辑母版副标题样式"/>
  <p:tag name="KSO_WM_UNIT_NOCLEAR" val="0"/>
  <p:tag name="KSO_WM_UNIT_VALUE" val="40"/>
  <p:tag name="KSO_WM_UNIT_TYPE" val="b"/>
  <p:tag name="KSO_WM_UNIT_INDEX" val="1"/>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3.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3.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3.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i*2"/>
  <p:tag name="KSO_WM_UNIT_LAYERLEVEL" val="1"/>
  <p:tag name="KSO_WM_TAG_VERSION" val="3.0"/>
  <p:tag name="KSO_WM_BEAUTIFY_FLAG" val="#wm#"/>
  <p:tag name="KSO_WM_UNIT_TYPE" val="i"/>
  <p:tag name="KSO_WM_UNIT_INDEX" val="2"/>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i*3"/>
  <p:tag name="KSO_WM_UNIT_LAYERLEVEL" val="1"/>
  <p:tag name="KSO_WM_TAG_VERSION" val="3.0"/>
  <p:tag name="KSO_WM_BEAUTIFY_FLAG" val="#wm#"/>
  <p:tag name="KSO_WM_UNIT_TYPE" val="i"/>
  <p:tag name="KSO_WM_UNIT_INDEX" val="3"/>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a*1"/>
  <p:tag name="KSO_WM_UNIT_LAYERLEVEL" val="1"/>
  <p:tag name="KSO_WM_TAG_VERSION" val="3.0"/>
  <p:tag name="KSO_WM_BEAUTIFY_FLAG" val="#wm#"/>
  <p:tag name="KSO_WM_UNIT_ISCONTENTSTITLE" val="0"/>
  <p:tag name="KSO_WM_UNIT_ISNUMDGMTITLE" val="0"/>
  <p:tag name="KSO_WM_UNIT_PRESET_TEXT" val="单击此处编辑母版标题样式"/>
  <p:tag name="KSO_WM_UNIT_NOCLEAR" val="0"/>
  <p:tag name="KSO_WM_UNIT_VALUE" val="30"/>
  <p:tag name="KSO_WM_UNIT_TYPE" val="a"/>
  <p:tag name="KSO_WM_UNIT_INDEX" val="1"/>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3.0"/>
  <p:tag name="KSO_WM_BEAUTIFY_FLAG" val="#wm#"/>
  <p:tag name="KSO_WM_UNIT_NOCLEAR" val="0"/>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3.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3.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f*1"/>
  <p:tag name="KSO_WM_UNIT_LAYERLEVEL" val="1"/>
  <p:tag name="KSO_WM_TAG_VERSION" val="3.0"/>
  <p:tag name="KSO_WM_BEAUTIFY_FLAG" val="#wm#"/>
  <p:tag name="KSO_WM_UNIT_PRESET_TEXT" val="公司名占位符"/>
  <p:tag name="KSO_WM_UNIT_NOCLEAR" val="0"/>
  <p:tag name="KSO_WM_UNIT_VALUE" val="96"/>
  <p:tag name="KSO_WM_UNIT_TYPE" val="f"/>
  <p:tag name="KSO_WM_UNIT_INDEX" val="1"/>
  <p:tag name="KSO_WM_UNIT_SUBTYPE" val="g"/>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f*2"/>
  <p:tag name="KSO_WM_UNIT_LAYERLEVEL" val="1"/>
  <p:tag name="KSO_WM_TAG_VERSION" val="3.0"/>
  <p:tag name="KSO_WM_BEAUTIFY_FLAG" val="#wm#"/>
  <p:tag name="KSO_WM_UNIT_SUBTYPE" val="b"/>
  <p:tag name="KSO_WM_UNIT_PRESET_TEXT" val="署名占位符"/>
  <p:tag name="KSO_WM_UNIT_NOCLEAR" val="0"/>
  <p:tag name="KSO_WM_UNIT_VALUE" val="8"/>
  <p:tag name="KSO_WM_UNIT_TYPE" val="f"/>
  <p:tag name="KSO_WM_UNIT_INDEX" val="2"/>
</p:tagLst>
</file>

<file path=ppt/tags/tag68.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_11*i*4"/>
  <p:tag name="KSO_WM_UNIT_LAYERLEVEL" val="1"/>
  <p:tag name="KSO_WM_TAG_VERSION" val="3.0"/>
  <p:tag name="KSO_WM_UNIT_TYPE" val="i"/>
  <p:tag name="KSO_WM_UNIT_INDEX" val="4"/>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a*1"/>
  <p:tag name="KSO_WM_UNIT_LAYERLEVEL" val="1"/>
  <p:tag name="KSO_WM_TAG_VERSION" val="1.0"/>
  <p:tag name="KSO_WM_BEAUTIFY_FLAG" val="#wm#"/>
  <p:tag name="KSO_WM_UNIT_ISCONTENTSTITLE" val="0"/>
  <p:tag name="KSO_WM_UNIT_ISNUMDGMTITLE" val="0"/>
  <p:tag name="KSO_WM_UNIT_PRESET_TEXT" val="单击此处编辑母版标题样式"/>
  <p:tag name="KSO_WM_UNIT_NOCLEAR" val="0"/>
  <p:tag name="KSO_WM_UNIT_TYPE" val="a"/>
  <p:tag name="KSO_WM_UNIT_INDEX" val="1"/>
  <p:tag name="KSO_WM_TEMPLATE_CATEGORY" val="custom"/>
  <p:tag name="KSO_WM_TEMPLATE_INDEX" val="20230983"/>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f*1"/>
  <p:tag name="KSO_WM_UNIT_LAYERLEVEL" val="1"/>
  <p:tag name="KSO_WM_TAG_VERSION" val="1.0"/>
  <p:tag name="KSO_WM_BEAUTIFY_FLAG" val="#wm#"/>
  <p:tag name="KSO_WM_UNIT_SUBTYPE" val="a"/>
  <p:tag name="KSO_WM_UNIT_PRESET_TEXT" val="单击此处编辑母版文本样式&#10;二级&#10;三级&#10;四级&#10;五级"/>
  <p:tag name="KSO_WM_UNIT_NOCLEAR" val="0"/>
  <p:tag name="KSO_WM_UNIT_TYPE" val="f"/>
  <p:tag name="KSO_WM_UNIT_INDEX" val="1"/>
  <p:tag name="KSO_WM_TEMPLATE_CATEGORY" val="custom"/>
  <p:tag name="KSO_WM_TEMPLATE_INDEX" val="20230983"/>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3.0"/>
  <p:tag name="KSO_WM_BEAUTIFY_FLAG" val="#wm#"/>
</p:tagLst>
</file>

<file path=ppt/tags/tag74.xml><?xml version="1.0" encoding="utf-8"?>
<p:tagLst xmlns:p="http://schemas.openxmlformats.org/presentationml/2006/main">
  <p:tag name="KSO_WM_TEMPLATE_SUBCATEGORY" val="29"/>
  <p:tag name="KSO_WM_TEMPLATE_MASTER_TYPE" val="0"/>
  <p:tag name="KSO_WM_TEMPLATE_COLOR_TYPE" val="0"/>
  <p:tag name="KSO_WM_TAG_VERSION" val="3.0"/>
  <p:tag name="KSO_WM_BEAUTIFY_FLAG" val="#wm#"/>
  <p:tag name="KSO_WM_TEMPLATE_CATEGORY" val="custom"/>
  <p:tag name="KSO_WM_TEMPLATE_INDEX" val="20230983"/>
  <p:tag name="KSO_WM_TEMPLATE_THUMBS_INDEX" val="1、9"/>
</p:tagLst>
</file>

<file path=ppt/tags/tag75.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30983_1*a*1"/>
  <p:tag name="KSO_WM_TEMPLATE_CATEGORY" val="custom"/>
  <p:tag name="KSO_WM_TEMPLATE_INDEX" val="20230983"/>
  <p:tag name="KSO_WM_UNIT_LAYERLEVEL" val="1"/>
  <p:tag name="KSO_WM_TAG_VERSION" val="3.0"/>
  <p:tag name="KSO_WM_BEAUTIFY_FLAG" val="#wm#"/>
  <p:tag name="KSO_WM_UNIT_PRESET_TEXT" val="单击添加文档标题"/>
</p:tagLst>
</file>

<file path=ppt/tags/tag76.xml><?xml version="1.0" encoding="utf-8"?>
<p:tagLst xmlns:p="http://schemas.openxmlformats.org/presentationml/2006/main">
  <p:tag name="KSO_WM_UNIT_SUBTYPE" val="b"/>
  <p:tag name="KSO_WM_UNIT_NOCLEAR" val="0"/>
  <p:tag name="KSO_WM_UNIT_VALUE" val="19"/>
  <p:tag name="KSO_WM_UNIT_HIGHLIGHT" val="0"/>
  <p:tag name="KSO_WM_UNIT_COMPATIBLE" val="0"/>
  <p:tag name="KSO_WM_UNIT_DIAGRAM_ISNUMVISUAL" val="0"/>
  <p:tag name="KSO_WM_UNIT_DIAGRAM_ISREFERUNIT" val="0"/>
  <p:tag name="KSO_WM_UNIT_TYPE" val="f"/>
  <p:tag name="KSO_WM_UNIT_INDEX" val="1"/>
  <p:tag name="KSO_WM_UNIT_ID" val="custom20230983_1*f*1"/>
  <p:tag name="KSO_WM_TEMPLATE_CATEGORY" val="custom"/>
  <p:tag name="KSO_WM_TEMPLATE_INDEX" val="20230983"/>
  <p:tag name="KSO_WM_UNIT_LAYERLEVEL" val="1"/>
  <p:tag name="KSO_WM_TAG_VERSION" val="3.0"/>
  <p:tag name="KSO_WM_BEAUTIFY_FLAG" val="#wm#"/>
  <p:tag name="KSO_WM_UNIT_PRESET_TEXT" val="汇报人：WPS"/>
</p:tagLst>
</file>

<file path=ppt/tags/tag77.xml><?xml version="1.0" encoding="utf-8"?>
<p:tagLst xmlns:p="http://schemas.openxmlformats.org/presentationml/2006/main">
  <p:tag name="KSO_WM_SLIDE_ID" val="custom20230983_1"/>
  <p:tag name="KSO_WM_TEMPLATE_SUBCATEGORY" val="29"/>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0983"/>
  <p:tag name="KSO_WM_SLIDE_LAYOUT" val="a_b_f"/>
  <p:tag name="KSO_WM_SLIDE_LAYOUT_CNT" val="1_1_2"/>
  <p:tag name="KSO_WM_SLIDE_TYPE" val="title"/>
  <p:tag name="KSO_WM_SLIDE_SUBTYPE" val="pureTxt"/>
  <p:tag name="KSO_WM_TEMPLATE_THUMBS_INDEX" val="1、9"/>
  <p:tag name="KSO_WM_SLIDE_THEME_ID" val="3312678"/>
  <p:tag name="KSO_WM_SLIDE_THEME_NAME" val="红色极简风纸张翻页效果主题"/>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0983_7*a*1"/>
  <p:tag name="KSO_WM_TEMPLATE_CATEGORY" val="custom"/>
  <p:tag name="KSO_WM_TEMPLATE_INDEX" val="20230983"/>
  <p:tag name="KSO_WM_UNIT_LAYERLEVEL" val="1"/>
  <p:tag name="KSO_WM_TAG_VERSION" val="3.0"/>
  <p:tag name="KSO_WM_BEAUTIFY_FLAG" val="#wm#"/>
  <p:tag name="KSO_WM_UNIT_ISCONTENTSTITLE" val="0"/>
  <p:tag name="KSO_WM_UNIT_ISNUMDGMTITLE" val="0"/>
  <p:tag name="KSO_WM_UNIT_NOCLEAR" val="0"/>
  <p:tag name="KSO_WM_UNIT_VALUE" val="14"/>
  <p:tag name="KSO_WM_UNIT_TYPE" val="a"/>
  <p:tag name="KSO_WM_UNIT_INDEX" val="1"/>
  <p:tag name="KSO_WM_UNIT_PRESET_TEXT" val="单击添加章节标题"/>
</p:tagLst>
</file>

<file path=ppt/tags/tag79.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f*1"/>
  <p:tag name="KSO_WM_UNIT_LAYERLEVEL" val="1"/>
  <p:tag name="KSO_WM_TAG_VERSION" val="3.0"/>
  <p:tag name="KSO_WM_BEAUTIFY_FLAG" val="#wm#"/>
  <p:tag name="KSO_WM_UNIT_PRESET_TEXT" val="公司名占位符"/>
  <p:tag name="KSO_WM_UNIT_NOCLEAR" val="0"/>
  <p:tag name="KSO_WM_UNIT_VALUE" val="96"/>
  <p:tag name="KSO_WM_UNIT_TYPE" val="f"/>
  <p:tag name="KSO_WM_UNIT_INDEX" val="1"/>
  <p:tag name="KSO_WM_UNIT_SUBTYPE" val="g"/>
</p:tagLst>
</file>

<file path=ppt/tags/tag80.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0983_7*a*1"/>
  <p:tag name="KSO_WM_TEMPLATE_CATEGORY" val="custom"/>
  <p:tag name="KSO_WM_TEMPLATE_INDEX" val="20230983"/>
  <p:tag name="KSO_WM_UNIT_LAYERLEVEL" val="1"/>
  <p:tag name="KSO_WM_TAG_VERSION" val="3.0"/>
  <p:tag name="KSO_WM_BEAUTIFY_FLAG" val="#wm#"/>
  <p:tag name="KSO_WM_UNIT_ISCONTENTSTITLE" val="0"/>
  <p:tag name="KSO_WM_UNIT_ISNUMDGMTITLE" val="0"/>
  <p:tag name="KSO_WM_UNIT_NOCLEAR" val="0"/>
  <p:tag name="KSO_WM_UNIT_VALUE" val="14"/>
  <p:tag name="KSO_WM_UNIT_TYPE" val="a"/>
  <p:tag name="KSO_WM_UNIT_INDEX" val="1"/>
  <p:tag name="KSO_WM_UNIT_PRESET_TEXT" val="单击添加章节标题"/>
</p:tagLst>
</file>

<file path=ppt/tags/tag82.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83.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0983_7*a*1"/>
  <p:tag name="KSO_WM_TEMPLATE_CATEGORY" val="custom"/>
  <p:tag name="KSO_WM_TEMPLATE_INDEX" val="20230983"/>
  <p:tag name="KSO_WM_UNIT_LAYERLEVEL" val="1"/>
  <p:tag name="KSO_WM_TAG_VERSION" val="3.0"/>
  <p:tag name="KSO_WM_BEAUTIFY_FLAG" val="#wm#"/>
  <p:tag name="KSO_WM_UNIT_ISCONTENTSTITLE" val="0"/>
  <p:tag name="KSO_WM_UNIT_ISNUMDGMTITLE" val="0"/>
  <p:tag name="KSO_WM_UNIT_NOCLEAR" val="0"/>
  <p:tag name="KSO_WM_UNIT_VALUE" val="14"/>
  <p:tag name="KSO_WM_UNIT_TYPE" val="a"/>
  <p:tag name="KSO_WM_UNIT_INDEX" val="1"/>
  <p:tag name="KSO_WM_UNIT_PRESET_TEXT" val="单击添加章节标题"/>
</p:tagLst>
</file>

<file path=ppt/tags/tag85.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86.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87.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88.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89.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f*2"/>
  <p:tag name="KSO_WM_UNIT_LAYERLEVEL" val="1"/>
  <p:tag name="KSO_WM_TAG_VERSION" val="3.0"/>
  <p:tag name="KSO_WM_BEAUTIFY_FLAG" val="#wm#"/>
  <p:tag name="KSO_WM_UNIT_SUBTYPE" val="b"/>
  <p:tag name="KSO_WM_UNIT_PRESET_TEXT" val="署名占位符"/>
  <p:tag name="KSO_WM_UNIT_NOCLEAR" val="0"/>
  <p:tag name="KSO_WM_UNIT_VALUE" val="8"/>
  <p:tag name="KSO_WM_UNIT_TYPE" val="f"/>
  <p:tag name="KSO_WM_UNIT_INDEX" val="2"/>
</p:tagLst>
</file>

<file path=ppt/tags/tag90.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91.xml><?xml version="1.0" encoding="utf-8"?>
<p:tagLst xmlns:p="http://schemas.openxmlformats.org/presentationml/2006/main">
  <p:tag name="KSO_WM_UNIT_HIGHLIGHT" val="0"/>
  <p:tag name="KSO_WM_UNIT_COMPATIBLE" val="1"/>
  <p:tag name="KSO_WM_UNIT_DIAGRAM_ISNUMVISUAL" val="0"/>
  <p:tag name="KSO_WM_UNIT_DIAGRAM_ISREFERUNIT" val="0"/>
  <p:tag name="KSO_WM_UNIT_ID" val="custom20230983_7*e*1"/>
  <p:tag name="KSO_WM_TEMPLATE_CATEGORY" val="custom"/>
  <p:tag name="KSO_WM_TEMPLATE_INDEX" val="20230983"/>
  <p:tag name="KSO_WM_UNIT_LAYERLEVEL" val="1"/>
  <p:tag name="KSO_WM_TAG_VERSION" val="3.0"/>
  <p:tag name="KSO_WM_BEAUTIFY_FLAG" val="#wm#"/>
  <p:tag name="KSO_WM_UNIT_NOCLEAR" val="0"/>
  <p:tag name="KSO_WM_UNIT_VALUE" val="13"/>
  <p:tag name="KSO_WM_UNIT_TYPE" val="e"/>
  <p:tag name="KSO_WM_UNIT_INDEX" val="1"/>
  <p:tag name="KSO_WM_UNIT_PRESET_TEXT" val="PART01"/>
</p:tagLst>
</file>

<file path=ppt/tags/tag92.xml><?xml version="1.0" encoding="utf-8"?>
<p:tagLst xmlns:p="http://schemas.openxmlformats.org/presentationml/2006/main">
  <p:tag name="KSO_WM_SLIDE_ID" val="custom20230983_7"/>
  <p:tag name="KSO_WM_TEMPLATE_SUBCATEGORY" val="29"/>
  <p:tag name="KSO_WM_TEMPLATE_MASTER_TYPE" val="0"/>
  <p:tag name="KSO_WM_TEMPLATE_COLOR_TYPE" val="0"/>
  <p:tag name="KSO_WM_SLIDE_ITEM_CNT" val="0"/>
  <p:tag name="KSO_WM_SLIDE_INDEX" val="7"/>
  <p:tag name="KSO_WM_TAG_VERSION" val="3.0"/>
  <p:tag name="KSO_WM_BEAUTIFY_FLAG" val="#wm#"/>
  <p:tag name="KSO_WM_TEMPLATE_CATEGORY" val="custom"/>
  <p:tag name="KSO_WM_TEMPLATE_INDEX" val="20230983"/>
  <p:tag name="KSO_WM_SLIDE_TYPE" val="sectionTitle"/>
  <p:tag name="KSO_WM_SLIDE_SUBTYPE" val="pureTxt"/>
  <p:tag name="KSO_WM_SLIDE_LAYOUT" val="a_e"/>
  <p:tag name="KSO_WM_SLIDE_LAYOUT_CNT" val="1_1"/>
</p:tagLst>
</file>

<file path=ppt/tags/tag93.xml><?xml version="1.0" encoding="utf-8"?>
<p:tagLst xmlns:p="http://schemas.openxmlformats.org/presentationml/2006/main">
  <p:tag name="resource_record_key" val="{&quot;13&quot;:[20481725,4646982],&quot;65&quot;:[20230983]}"/>
  <p:tag name="commondata" val="eyJoZGlkIjoiY2Q0OWU3ZTVmNWRkMzk3YzI0ZDc4MDBhNjI3ZDg5MjAifQ=="/>
</p:tagLst>
</file>

<file path=ppt/theme/theme1.xml><?xml version="1.0" encoding="utf-8"?>
<a:theme xmlns:a="http://schemas.openxmlformats.org/drawingml/2006/main" name="Office 主题​​">
  <a:themeElements>
    <a:clrScheme name="自定义 112">
      <a:dk1>
        <a:srgbClr val="000000"/>
      </a:dk1>
      <a:lt1>
        <a:srgbClr val="FFFFFF"/>
      </a:lt1>
      <a:dk2>
        <a:srgbClr val="61514D"/>
      </a:dk2>
      <a:lt2>
        <a:srgbClr val="E7E6E6"/>
      </a:lt2>
      <a:accent1>
        <a:srgbClr val="E03835"/>
      </a:accent1>
      <a:accent2>
        <a:srgbClr val="E65235"/>
      </a:accent2>
      <a:accent3>
        <a:srgbClr val="EC6C36"/>
      </a:accent3>
      <a:accent4>
        <a:srgbClr val="F38736"/>
      </a:accent4>
      <a:accent5>
        <a:srgbClr val="F9A137"/>
      </a:accent5>
      <a:accent6>
        <a:srgbClr val="FFB31F"/>
      </a:accent6>
      <a:hlink>
        <a:srgbClr val="0563C1"/>
      </a:hlink>
      <a:folHlink>
        <a:srgbClr val="954F72"/>
      </a:folHlink>
    </a:clrScheme>
    <a:fontScheme name="自定义 8">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3">
                <a:lumMod val="80000"/>
                <a:lumOff val="20000"/>
              </a:schemeClr>
            </a:gs>
            <a:gs pos="50000">
              <a:schemeClr val="accent2"/>
            </a:gs>
            <a:gs pos="100000">
              <a:schemeClr val="accent1"/>
            </a:gs>
          </a:gsLst>
          <a:lin ang="10800000" scaled="0"/>
        </a:gradFill>
        <a:ln w="28575">
          <a:noFill/>
        </a:ln>
      </a:spPr>
      <a:bodyPr vertOverflow="overflow" horzOverflow="overflow" vert="horz" wrap="square" numCol="1" spcCol="0" rtlCol="0" fromWordArt="0" anchor="ctr" anchorCtr="0" forceAA="0" compatLnSpc="1">
        <a:noAutofit/>
      </a:bodyPr>
      <a:lstStyle>
        <a:defPPr algn="ctr">
          <a:defRPr sz="160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lang="zh-CN" altLang="en-US" b="1">
            <a:gradFill>
              <a:gsLst>
                <a:gs pos="0">
                  <a:schemeClr val="accent2">
                    <a:lumMod val="70000"/>
                    <a:lumOff val="30000"/>
                  </a:schemeClr>
                </a:gs>
                <a:gs pos="35000">
                  <a:schemeClr val="accent2"/>
                </a:gs>
                <a:gs pos="100000">
                  <a:schemeClr val="accent1"/>
                </a:gs>
              </a:gsLst>
              <a:lin ang="3000000" scaled="0"/>
            </a:gradFill>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3589</Words>
  <Application>WPS 演示</Application>
  <PresentationFormat>宽屏</PresentationFormat>
  <Paragraphs>35</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宋体</vt:lpstr>
      <vt:lpstr>Wingdings</vt:lpstr>
      <vt:lpstr>微软雅黑</vt:lpstr>
      <vt:lpstr>Wingdings</vt:lpstr>
      <vt:lpstr>Arial Unicode MS</vt:lpstr>
      <vt:lpstr>Calibri</vt:lpstr>
      <vt:lpstr>Office 主题​​</vt:lpstr>
      <vt:lpstr>Hello everyone,  The following is the content regarding my thesis that I will be reporting on.  定格·传承·创新：舞蹈《只此青绿》视听语言符号特征分析 "  Freeze-frame, Inheritance, and Innovation: An Analysis of the Audiovisual Language Symbols in the Dance 'Only This Green'"</vt:lpstr>
      <vt:lpstr>01 引言Introduction</vt:lpstr>
      <vt:lpstr>02 研究方法 Research Methods</vt:lpstr>
      <vt:lpstr>03 研究结果与讨论Research Results and Discussion</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李夏夏</dc:creator>
  <cp:lastModifiedBy>偾吮狗渴滴</cp:lastModifiedBy>
  <cp:revision>11</cp:revision>
  <dcterms:created xsi:type="dcterms:W3CDTF">2023-08-09T12:44:00Z</dcterms:created>
  <dcterms:modified xsi:type="dcterms:W3CDTF">2024-09-24T15:51:22Z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4C78CD31BC6D4ED3A57E871BD7B59E64_13</vt:lpwstr>
  </property>
  <property fmtid="{D5CDD505-2E9C-101B-9397-08002B2CF9AE}" pid="3" name="KSOProductBuildVer">
    <vt:lpwstr>2052-12.1.0.18276</vt:lpwstr>
  </property>
</Properties>
</file>