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8" r:id="rId3"/>
    <p:sldId id="259" r:id="rId4"/>
    <p:sldId id="260" r:id="rId5"/>
    <p:sldId id="261" r:id="rId6"/>
    <p:sldId id="262" r:id="rId7"/>
    <p:sldId id="263" r:id="rId8"/>
    <p:sldId id="257"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912"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ED67A85-53BE-401E-978B-B12E819B96A2}" type="doc">
      <dgm:prSet loTypeId="urn:microsoft.com/office/officeart/2005/8/layout/process1" loCatId="process" qsTypeId="urn:microsoft.com/office/officeart/2005/8/quickstyle/simple4" qsCatId="simple" csTypeId="urn:microsoft.com/office/officeart/2005/8/colors/accent1_2" csCatId="accent1" phldr="1"/>
      <dgm:spPr/>
      <dgm:t>
        <a:bodyPr/>
        <a:lstStyle/>
        <a:p>
          <a:endParaRPr lang="en-ID"/>
        </a:p>
      </dgm:t>
    </dgm:pt>
    <dgm:pt modelId="{27A45763-D95E-4F31-9C23-85437FD5ADA6}">
      <dgm:prSet phldrT="[Text]" custT="1"/>
      <dgm:spPr/>
      <dgm:t>
        <a:bodyPr/>
        <a:lstStyle/>
        <a:p>
          <a:r>
            <a:rPr lang="en-ID" sz="1400" b="1" dirty="0">
              <a:latin typeface="Times New Roman" panose="02020603050405020304" pitchFamily="18" charset="0"/>
              <a:cs typeface="Times New Roman" panose="02020603050405020304" pitchFamily="18" charset="0"/>
            </a:rPr>
            <a:t>Identify the problem</a:t>
          </a:r>
          <a:endParaRPr lang="en-ID" sz="1400" dirty="0">
            <a:latin typeface="Times New Roman" panose="02020603050405020304" pitchFamily="18" charset="0"/>
            <a:cs typeface="Times New Roman" panose="02020603050405020304" pitchFamily="18" charset="0"/>
          </a:endParaRPr>
        </a:p>
      </dgm:t>
    </dgm:pt>
    <dgm:pt modelId="{2E6CCDC8-6A83-4237-9DF5-C02463BFBF7A}" type="parTrans" cxnId="{94424224-48E7-43C9-9C2F-7FC8F5F504AB}">
      <dgm:prSet/>
      <dgm:spPr/>
      <dgm:t>
        <a:bodyPr/>
        <a:lstStyle/>
        <a:p>
          <a:endParaRPr lang="en-ID"/>
        </a:p>
      </dgm:t>
    </dgm:pt>
    <dgm:pt modelId="{C639E07C-A8C5-44F3-B099-A11994C33F6C}" type="sibTrans" cxnId="{94424224-48E7-43C9-9C2F-7FC8F5F504AB}">
      <dgm:prSet/>
      <dgm:spPr/>
      <dgm:t>
        <a:bodyPr/>
        <a:lstStyle/>
        <a:p>
          <a:endParaRPr lang="en-ID"/>
        </a:p>
      </dgm:t>
    </dgm:pt>
    <dgm:pt modelId="{B03DD32D-E6E4-4233-948C-E31C99D2F766}">
      <dgm:prSet phldrT="[Text]" phldr="0" custT="1"/>
      <dgm:spPr/>
      <dgm:t>
        <a:bodyPr/>
        <a:lstStyle/>
        <a:p>
          <a:r>
            <a:rPr lang="en-US" sz="1400" b="1" dirty="0">
              <a:latin typeface="Times New Roman" panose="02020603050405020304" pitchFamily="18" charset="0"/>
              <a:cs typeface="Times New Roman" panose="02020603050405020304" pitchFamily="18" charset="0"/>
            </a:rPr>
            <a:t>Data collection</a:t>
          </a:r>
          <a:endParaRPr lang="en-ID" sz="1400" b="1" dirty="0">
            <a:latin typeface="Times New Roman" panose="02020603050405020304" pitchFamily="18" charset="0"/>
            <a:cs typeface="Times New Roman" panose="02020603050405020304" pitchFamily="18" charset="0"/>
          </a:endParaRPr>
        </a:p>
      </dgm:t>
    </dgm:pt>
    <dgm:pt modelId="{426CA55E-87DC-4EEF-AFB3-8256DA617C18}" type="parTrans" cxnId="{D335779C-962C-42DA-861C-B7EA13C996F1}">
      <dgm:prSet/>
      <dgm:spPr/>
      <dgm:t>
        <a:bodyPr/>
        <a:lstStyle/>
        <a:p>
          <a:endParaRPr lang="en-ID"/>
        </a:p>
      </dgm:t>
    </dgm:pt>
    <dgm:pt modelId="{FE76BBB9-B780-46AA-A365-ED75D9EC0372}" type="sibTrans" cxnId="{D335779C-962C-42DA-861C-B7EA13C996F1}">
      <dgm:prSet/>
      <dgm:spPr/>
      <dgm:t>
        <a:bodyPr/>
        <a:lstStyle/>
        <a:p>
          <a:endParaRPr lang="en-ID"/>
        </a:p>
      </dgm:t>
    </dgm:pt>
    <dgm:pt modelId="{2295BE24-04FB-4226-BE6E-2B6C35A3C100}">
      <dgm:prSet phldrT="[Text]" phldr="0" custT="1"/>
      <dgm:spPr/>
      <dgm:t>
        <a:bodyPr/>
        <a:lstStyle/>
        <a:p>
          <a:r>
            <a:rPr lang="en-US" sz="1400" b="1" dirty="0">
              <a:latin typeface="Times New Roman" panose="02020603050405020304" pitchFamily="18" charset="0"/>
              <a:cs typeface="Times New Roman" panose="02020603050405020304" pitchFamily="18" charset="0"/>
            </a:rPr>
            <a:t>Analysis</a:t>
          </a:r>
          <a:endParaRPr lang="en-ID" sz="1400" b="1" dirty="0">
            <a:latin typeface="Times New Roman" panose="02020603050405020304" pitchFamily="18" charset="0"/>
            <a:cs typeface="Times New Roman" panose="02020603050405020304" pitchFamily="18" charset="0"/>
          </a:endParaRPr>
        </a:p>
      </dgm:t>
    </dgm:pt>
    <dgm:pt modelId="{239E404C-18F9-4C94-AF40-4791B5A6A355}" type="parTrans" cxnId="{27FF2A17-0F45-4014-8A8C-6F74CF0E489B}">
      <dgm:prSet/>
      <dgm:spPr/>
      <dgm:t>
        <a:bodyPr/>
        <a:lstStyle/>
        <a:p>
          <a:endParaRPr lang="en-ID"/>
        </a:p>
      </dgm:t>
    </dgm:pt>
    <dgm:pt modelId="{98D77865-7D5B-4DD4-B99E-2D7B027F0857}" type="sibTrans" cxnId="{27FF2A17-0F45-4014-8A8C-6F74CF0E489B}">
      <dgm:prSet/>
      <dgm:spPr/>
      <dgm:t>
        <a:bodyPr/>
        <a:lstStyle/>
        <a:p>
          <a:endParaRPr lang="en-ID"/>
        </a:p>
      </dgm:t>
    </dgm:pt>
    <dgm:pt modelId="{3B336B2A-35C0-4F5E-9294-CD88E4B2BF91}">
      <dgm:prSet phldrT="[Text]" phldr="0" custT="1"/>
      <dgm:spPr/>
      <dgm:t>
        <a:bodyPr/>
        <a:lstStyle/>
        <a:p>
          <a:r>
            <a:rPr lang="en-US" sz="1400" b="1" dirty="0">
              <a:latin typeface="Times New Roman" panose="02020603050405020304" pitchFamily="18" charset="0"/>
              <a:cs typeface="Times New Roman" panose="02020603050405020304" pitchFamily="18" charset="0"/>
            </a:rPr>
            <a:t>Implementation/
Result</a:t>
          </a:r>
          <a:endParaRPr lang="en-ID" sz="1400" b="1" dirty="0">
            <a:latin typeface="Times New Roman" panose="02020603050405020304" pitchFamily="18" charset="0"/>
            <a:cs typeface="Times New Roman" panose="02020603050405020304" pitchFamily="18" charset="0"/>
          </a:endParaRPr>
        </a:p>
      </dgm:t>
    </dgm:pt>
    <dgm:pt modelId="{038F4E70-E098-4505-9934-7AF44832D7C9}" type="parTrans" cxnId="{1D787E9B-4123-4761-A7BB-4689EFEBA5D1}">
      <dgm:prSet/>
      <dgm:spPr/>
      <dgm:t>
        <a:bodyPr/>
        <a:lstStyle/>
        <a:p>
          <a:endParaRPr lang="en-ID"/>
        </a:p>
      </dgm:t>
    </dgm:pt>
    <dgm:pt modelId="{B0ECAC92-E6D7-4298-9CB7-D3F2C846BAFC}" type="sibTrans" cxnId="{1D787E9B-4123-4761-A7BB-4689EFEBA5D1}">
      <dgm:prSet/>
      <dgm:spPr/>
      <dgm:t>
        <a:bodyPr/>
        <a:lstStyle/>
        <a:p>
          <a:endParaRPr lang="en-ID"/>
        </a:p>
      </dgm:t>
    </dgm:pt>
    <dgm:pt modelId="{410A123C-25F0-4754-90BB-89BA29074653}">
      <dgm:prSet phldrT="[Text]" phldr="0" custT="1"/>
      <dgm:spPr/>
      <dgm:t>
        <a:bodyPr/>
        <a:lstStyle/>
        <a:p>
          <a:r>
            <a:rPr lang="en-US" sz="1400" b="1" dirty="0">
              <a:latin typeface="Times New Roman" panose="02020603050405020304" pitchFamily="18" charset="0"/>
              <a:cs typeface="Times New Roman" panose="02020603050405020304" pitchFamily="18" charset="0"/>
            </a:rPr>
            <a:t>Conclusions</a:t>
          </a:r>
          <a:endParaRPr lang="en-ID" sz="1400" b="1" dirty="0">
            <a:latin typeface="Times New Roman" panose="02020603050405020304" pitchFamily="18" charset="0"/>
            <a:cs typeface="Times New Roman" panose="02020603050405020304" pitchFamily="18" charset="0"/>
          </a:endParaRPr>
        </a:p>
      </dgm:t>
    </dgm:pt>
    <dgm:pt modelId="{245AFB95-3857-46A3-A471-F7437AF8FF2E}" type="parTrans" cxnId="{B71DB165-EA28-48A8-980E-3E2E4977E4B3}">
      <dgm:prSet/>
      <dgm:spPr/>
      <dgm:t>
        <a:bodyPr/>
        <a:lstStyle/>
        <a:p>
          <a:endParaRPr lang="en-ID"/>
        </a:p>
      </dgm:t>
    </dgm:pt>
    <dgm:pt modelId="{B0FEBDD2-42AF-479F-923F-F065F64A8848}" type="sibTrans" cxnId="{B71DB165-EA28-48A8-980E-3E2E4977E4B3}">
      <dgm:prSet/>
      <dgm:spPr/>
      <dgm:t>
        <a:bodyPr/>
        <a:lstStyle/>
        <a:p>
          <a:endParaRPr lang="en-ID"/>
        </a:p>
      </dgm:t>
    </dgm:pt>
    <dgm:pt modelId="{9F34C452-491D-40A8-A873-370CC2A72CF8}" type="pres">
      <dgm:prSet presAssocID="{BED67A85-53BE-401E-978B-B12E819B96A2}" presName="Name0" presStyleCnt="0">
        <dgm:presLayoutVars>
          <dgm:dir/>
          <dgm:resizeHandles val="exact"/>
        </dgm:presLayoutVars>
      </dgm:prSet>
      <dgm:spPr/>
    </dgm:pt>
    <dgm:pt modelId="{A54E6890-DC63-420F-BA10-4406AA443C73}" type="pres">
      <dgm:prSet presAssocID="{27A45763-D95E-4F31-9C23-85437FD5ADA6}" presName="node" presStyleLbl="node1" presStyleIdx="0" presStyleCnt="5">
        <dgm:presLayoutVars>
          <dgm:bulletEnabled val="1"/>
        </dgm:presLayoutVars>
      </dgm:prSet>
      <dgm:spPr/>
    </dgm:pt>
    <dgm:pt modelId="{3DD85F76-A6BA-44C8-95FF-44DEC11CB7E2}" type="pres">
      <dgm:prSet presAssocID="{C639E07C-A8C5-44F3-B099-A11994C33F6C}" presName="sibTrans" presStyleLbl="sibTrans2D1" presStyleIdx="0" presStyleCnt="4"/>
      <dgm:spPr/>
    </dgm:pt>
    <dgm:pt modelId="{87C661D9-960F-44BD-AE1A-7592C86E913F}" type="pres">
      <dgm:prSet presAssocID="{C639E07C-A8C5-44F3-B099-A11994C33F6C}" presName="connectorText" presStyleLbl="sibTrans2D1" presStyleIdx="0" presStyleCnt="4"/>
      <dgm:spPr/>
    </dgm:pt>
    <dgm:pt modelId="{45CD1817-8B6F-4A16-AA72-0BFCDE00DC2B}" type="pres">
      <dgm:prSet presAssocID="{B03DD32D-E6E4-4233-948C-E31C99D2F766}" presName="node" presStyleLbl="node1" presStyleIdx="1" presStyleCnt="5">
        <dgm:presLayoutVars>
          <dgm:bulletEnabled val="1"/>
        </dgm:presLayoutVars>
      </dgm:prSet>
      <dgm:spPr/>
    </dgm:pt>
    <dgm:pt modelId="{58D42F76-1AA4-43D8-8558-D91645185D40}" type="pres">
      <dgm:prSet presAssocID="{FE76BBB9-B780-46AA-A365-ED75D9EC0372}" presName="sibTrans" presStyleLbl="sibTrans2D1" presStyleIdx="1" presStyleCnt="4"/>
      <dgm:spPr/>
    </dgm:pt>
    <dgm:pt modelId="{127F9A2C-E937-4F74-98F6-3CE7300B121F}" type="pres">
      <dgm:prSet presAssocID="{FE76BBB9-B780-46AA-A365-ED75D9EC0372}" presName="connectorText" presStyleLbl="sibTrans2D1" presStyleIdx="1" presStyleCnt="4"/>
      <dgm:spPr/>
    </dgm:pt>
    <dgm:pt modelId="{2029B11A-F78A-41D6-A264-A4DC4BDE43E8}" type="pres">
      <dgm:prSet presAssocID="{2295BE24-04FB-4226-BE6E-2B6C35A3C100}" presName="node" presStyleLbl="node1" presStyleIdx="2" presStyleCnt="5">
        <dgm:presLayoutVars>
          <dgm:bulletEnabled val="1"/>
        </dgm:presLayoutVars>
      </dgm:prSet>
      <dgm:spPr/>
    </dgm:pt>
    <dgm:pt modelId="{6E04FDE6-E713-4A1A-8F43-F65FD16D50BE}" type="pres">
      <dgm:prSet presAssocID="{98D77865-7D5B-4DD4-B99E-2D7B027F0857}" presName="sibTrans" presStyleLbl="sibTrans2D1" presStyleIdx="2" presStyleCnt="4"/>
      <dgm:spPr/>
    </dgm:pt>
    <dgm:pt modelId="{B054B518-9CAE-44B0-BDD8-813DAD77796E}" type="pres">
      <dgm:prSet presAssocID="{98D77865-7D5B-4DD4-B99E-2D7B027F0857}" presName="connectorText" presStyleLbl="sibTrans2D1" presStyleIdx="2" presStyleCnt="4"/>
      <dgm:spPr/>
    </dgm:pt>
    <dgm:pt modelId="{C6E32994-2C55-494A-A3E1-392F2CBE4A06}" type="pres">
      <dgm:prSet presAssocID="{3B336B2A-35C0-4F5E-9294-CD88E4B2BF91}" presName="node" presStyleLbl="node1" presStyleIdx="3" presStyleCnt="5" custScaleX="137217">
        <dgm:presLayoutVars>
          <dgm:bulletEnabled val="1"/>
        </dgm:presLayoutVars>
      </dgm:prSet>
      <dgm:spPr/>
    </dgm:pt>
    <dgm:pt modelId="{2ACF69B9-95F2-4AED-AEEF-FB58974D97B3}" type="pres">
      <dgm:prSet presAssocID="{B0ECAC92-E6D7-4298-9CB7-D3F2C846BAFC}" presName="sibTrans" presStyleLbl="sibTrans2D1" presStyleIdx="3" presStyleCnt="4"/>
      <dgm:spPr/>
    </dgm:pt>
    <dgm:pt modelId="{DE852D69-2792-4B27-8063-EC33E328CA2D}" type="pres">
      <dgm:prSet presAssocID="{B0ECAC92-E6D7-4298-9CB7-D3F2C846BAFC}" presName="connectorText" presStyleLbl="sibTrans2D1" presStyleIdx="3" presStyleCnt="4"/>
      <dgm:spPr/>
    </dgm:pt>
    <dgm:pt modelId="{67B7FC79-DF0D-4A91-99F3-2BCE916C71A5}" type="pres">
      <dgm:prSet presAssocID="{410A123C-25F0-4754-90BB-89BA29074653}" presName="node" presStyleLbl="node1" presStyleIdx="4" presStyleCnt="5">
        <dgm:presLayoutVars>
          <dgm:bulletEnabled val="1"/>
        </dgm:presLayoutVars>
      </dgm:prSet>
      <dgm:spPr/>
    </dgm:pt>
  </dgm:ptLst>
  <dgm:cxnLst>
    <dgm:cxn modelId="{27FF2A17-0F45-4014-8A8C-6F74CF0E489B}" srcId="{BED67A85-53BE-401E-978B-B12E819B96A2}" destId="{2295BE24-04FB-4226-BE6E-2B6C35A3C100}" srcOrd="2" destOrd="0" parTransId="{239E404C-18F9-4C94-AF40-4791B5A6A355}" sibTransId="{98D77865-7D5B-4DD4-B99E-2D7B027F0857}"/>
    <dgm:cxn modelId="{8DE8BE20-1A9E-48AF-BE7E-369C80348FAA}" type="presOf" srcId="{98D77865-7D5B-4DD4-B99E-2D7B027F0857}" destId="{6E04FDE6-E713-4A1A-8F43-F65FD16D50BE}" srcOrd="0" destOrd="0" presId="urn:microsoft.com/office/officeart/2005/8/layout/process1"/>
    <dgm:cxn modelId="{94424224-48E7-43C9-9C2F-7FC8F5F504AB}" srcId="{BED67A85-53BE-401E-978B-B12E819B96A2}" destId="{27A45763-D95E-4F31-9C23-85437FD5ADA6}" srcOrd="0" destOrd="0" parTransId="{2E6CCDC8-6A83-4237-9DF5-C02463BFBF7A}" sibTransId="{C639E07C-A8C5-44F3-B099-A11994C33F6C}"/>
    <dgm:cxn modelId="{C990672B-E866-48FB-B838-D27B583D223F}" type="presOf" srcId="{FE76BBB9-B780-46AA-A365-ED75D9EC0372}" destId="{58D42F76-1AA4-43D8-8558-D91645185D40}" srcOrd="0" destOrd="0" presId="urn:microsoft.com/office/officeart/2005/8/layout/process1"/>
    <dgm:cxn modelId="{8B286832-82B3-48F7-988D-391064EEB11F}" type="presOf" srcId="{2295BE24-04FB-4226-BE6E-2B6C35A3C100}" destId="{2029B11A-F78A-41D6-A264-A4DC4BDE43E8}" srcOrd="0" destOrd="0" presId="urn:microsoft.com/office/officeart/2005/8/layout/process1"/>
    <dgm:cxn modelId="{7F40EA35-0615-46CC-A2BE-228ACE105D85}" type="presOf" srcId="{BED67A85-53BE-401E-978B-B12E819B96A2}" destId="{9F34C452-491D-40A8-A873-370CC2A72CF8}" srcOrd="0" destOrd="0" presId="urn:microsoft.com/office/officeart/2005/8/layout/process1"/>
    <dgm:cxn modelId="{B71DB165-EA28-48A8-980E-3E2E4977E4B3}" srcId="{BED67A85-53BE-401E-978B-B12E819B96A2}" destId="{410A123C-25F0-4754-90BB-89BA29074653}" srcOrd="4" destOrd="0" parTransId="{245AFB95-3857-46A3-A471-F7437AF8FF2E}" sibTransId="{B0FEBDD2-42AF-479F-923F-F065F64A8848}"/>
    <dgm:cxn modelId="{B8D0BE6B-F98D-42AC-A34A-F36016153C08}" type="presOf" srcId="{410A123C-25F0-4754-90BB-89BA29074653}" destId="{67B7FC79-DF0D-4A91-99F3-2BCE916C71A5}" srcOrd="0" destOrd="0" presId="urn:microsoft.com/office/officeart/2005/8/layout/process1"/>
    <dgm:cxn modelId="{9DB0A673-8DCF-4739-BE3E-B19CA65633E5}" type="presOf" srcId="{B0ECAC92-E6D7-4298-9CB7-D3F2C846BAFC}" destId="{DE852D69-2792-4B27-8063-EC33E328CA2D}" srcOrd="1" destOrd="0" presId="urn:microsoft.com/office/officeart/2005/8/layout/process1"/>
    <dgm:cxn modelId="{CF79168B-BB7C-4636-9F37-844E0503A8D2}" type="presOf" srcId="{FE76BBB9-B780-46AA-A365-ED75D9EC0372}" destId="{127F9A2C-E937-4F74-98F6-3CE7300B121F}" srcOrd="1" destOrd="0" presId="urn:microsoft.com/office/officeart/2005/8/layout/process1"/>
    <dgm:cxn modelId="{1D787E9B-4123-4761-A7BB-4689EFEBA5D1}" srcId="{BED67A85-53BE-401E-978B-B12E819B96A2}" destId="{3B336B2A-35C0-4F5E-9294-CD88E4B2BF91}" srcOrd="3" destOrd="0" parTransId="{038F4E70-E098-4505-9934-7AF44832D7C9}" sibTransId="{B0ECAC92-E6D7-4298-9CB7-D3F2C846BAFC}"/>
    <dgm:cxn modelId="{D335779C-962C-42DA-861C-B7EA13C996F1}" srcId="{BED67A85-53BE-401E-978B-B12E819B96A2}" destId="{B03DD32D-E6E4-4233-948C-E31C99D2F766}" srcOrd="1" destOrd="0" parTransId="{426CA55E-87DC-4EEF-AFB3-8256DA617C18}" sibTransId="{FE76BBB9-B780-46AA-A365-ED75D9EC0372}"/>
    <dgm:cxn modelId="{7807139F-4064-4E2A-A3CF-3F3ED8987B2B}" type="presOf" srcId="{98D77865-7D5B-4DD4-B99E-2D7B027F0857}" destId="{B054B518-9CAE-44B0-BDD8-813DAD77796E}" srcOrd="1" destOrd="0" presId="urn:microsoft.com/office/officeart/2005/8/layout/process1"/>
    <dgm:cxn modelId="{2DB376D2-3854-428E-A9B9-85293B7638F0}" type="presOf" srcId="{27A45763-D95E-4F31-9C23-85437FD5ADA6}" destId="{A54E6890-DC63-420F-BA10-4406AA443C73}" srcOrd="0" destOrd="0" presId="urn:microsoft.com/office/officeart/2005/8/layout/process1"/>
    <dgm:cxn modelId="{28BB4ADC-8EC7-48B2-9084-DA0C947D7406}" type="presOf" srcId="{B03DD32D-E6E4-4233-948C-E31C99D2F766}" destId="{45CD1817-8B6F-4A16-AA72-0BFCDE00DC2B}" srcOrd="0" destOrd="0" presId="urn:microsoft.com/office/officeart/2005/8/layout/process1"/>
    <dgm:cxn modelId="{228133DF-7BC3-4972-8721-065AF73C1CA0}" type="presOf" srcId="{C639E07C-A8C5-44F3-B099-A11994C33F6C}" destId="{3DD85F76-A6BA-44C8-95FF-44DEC11CB7E2}" srcOrd="0" destOrd="0" presId="urn:microsoft.com/office/officeart/2005/8/layout/process1"/>
    <dgm:cxn modelId="{27B18EF5-4654-4463-BA28-5D0F1C337CD3}" type="presOf" srcId="{3B336B2A-35C0-4F5E-9294-CD88E4B2BF91}" destId="{C6E32994-2C55-494A-A3E1-392F2CBE4A06}" srcOrd="0" destOrd="0" presId="urn:microsoft.com/office/officeart/2005/8/layout/process1"/>
    <dgm:cxn modelId="{C5BB8DFE-EAA1-404C-A31D-67F59D3EBD2F}" type="presOf" srcId="{C639E07C-A8C5-44F3-B099-A11994C33F6C}" destId="{87C661D9-960F-44BD-AE1A-7592C86E913F}" srcOrd="1" destOrd="0" presId="urn:microsoft.com/office/officeart/2005/8/layout/process1"/>
    <dgm:cxn modelId="{3C77BAFE-EF3E-40C4-A8D5-781BDBB42053}" type="presOf" srcId="{B0ECAC92-E6D7-4298-9CB7-D3F2C846BAFC}" destId="{2ACF69B9-95F2-4AED-AEEF-FB58974D97B3}" srcOrd="0" destOrd="0" presId="urn:microsoft.com/office/officeart/2005/8/layout/process1"/>
    <dgm:cxn modelId="{750C77AD-D3E4-423F-85A0-09DDD2C51549}" type="presParOf" srcId="{9F34C452-491D-40A8-A873-370CC2A72CF8}" destId="{A54E6890-DC63-420F-BA10-4406AA443C73}" srcOrd="0" destOrd="0" presId="urn:microsoft.com/office/officeart/2005/8/layout/process1"/>
    <dgm:cxn modelId="{747617C1-98D9-4CF5-A648-8234EB485887}" type="presParOf" srcId="{9F34C452-491D-40A8-A873-370CC2A72CF8}" destId="{3DD85F76-A6BA-44C8-95FF-44DEC11CB7E2}" srcOrd="1" destOrd="0" presId="urn:microsoft.com/office/officeart/2005/8/layout/process1"/>
    <dgm:cxn modelId="{09DC9F8E-5FC1-4C0F-A824-43BE97D94427}" type="presParOf" srcId="{3DD85F76-A6BA-44C8-95FF-44DEC11CB7E2}" destId="{87C661D9-960F-44BD-AE1A-7592C86E913F}" srcOrd="0" destOrd="0" presId="urn:microsoft.com/office/officeart/2005/8/layout/process1"/>
    <dgm:cxn modelId="{7FDF6322-706A-4146-A52E-D8E3A95B0DFB}" type="presParOf" srcId="{9F34C452-491D-40A8-A873-370CC2A72CF8}" destId="{45CD1817-8B6F-4A16-AA72-0BFCDE00DC2B}" srcOrd="2" destOrd="0" presId="urn:microsoft.com/office/officeart/2005/8/layout/process1"/>
    <dgm:cxn modelId="{000E169E-6808-4A68-8904-169EB4B9A3C5}" type="presParOf" srcId="{9F34C452-491D-40A8-A873-370CC2A72CF8}" destId="{58D42F76-1AA4-43D8-8558-D91645185D40}" srcOrd="3" destOrd="0" presId="urn:microsoft.com/office/officeart/2005/8/layout/process1"/>
    <dgm:cxn modelId="{25EE9723-8D70-47ED-A133-360C2C057417}" type="presParOf" srcId="{58D42F76-1AA4-43D8-8558-D91645185D40}" destId="{127F9A2C-E937-4F74-98F6-3CE7300B121F}" srcOrd="0" destOrd="0" presId="urn:microsoft.com/office/officeart/2005/8/layout/process1"/>
    <dgm:cxn modelId="{3ECA413E-1B41-4607-BD54-0971E3ACDF14}" type="presParOf" srcId="{9F34C452-491D-40A8-A873-370CC2A72CF8}" destId="{2029B11A-F78A-41D6-A264-A4DC4BDE43E8}" srcOrd="4" destOrd="0" presId="urn:microsoft.com/office/officeart/2005/8/layout/process1"/>
    <dgm:cxn modelId="{D32008B1-B8E0-46CA-8878-7D3CF34E3161}" type="presParOf" srcId="{9F34C452-491D-40A8-A873-370CC2A72CF8}" destId="{6E04FDE6-E713-4A1A-8F43-F65FD16D50BE}" srcOrd="5" destOrd="0" presId="urn:microsoft.com/office/officeart/2005/8/layout/process1"/>
    <dgm:cxn modelId="{FE154DF5-B70B-485F-8523-BD2C174C0C93}" type="presParOf" srcId="{6E04FDE6-E713-4A1A-8F43-F65FD16D50BE}" destId="{B054B518-9CAE-44B0-BDD8-813DAD77796E}" srcOrd="0" destOrd="0" presId="urn:microsoft.com/office/officeart/2005/8/layout/process1"/>
    <dgm:cxn modelId="{312A970B-6254-43B5-B797-B0E14EEE800D}" type="presParOf" srcId="{9F34C452-491D-40A8-A873-370CC2A72CF8}" destId="{C6E32994-2C55-494A-A3E1-392F2CBE4A06}" srcOrd="6" destOrd="0" presId="urn:microsoft.com/office/officeart/2005/8/layout/process1"/>
    <dgm:cxn modelId="{70700673-9DF9-43DE-84A1-CDBA1E7329E5}" type="presParOf" srcId="{9F34C452-491D-40A8-A873-370CC2A72CF8}" destId="{2ACF69B9-95F2-4AED-AEEF-FB58974D97B3}" srcOrd="7" destOrd="0" presId="urn:microsoft.com/office/officeart/2005/8/layout/process1"/>
    <dgm:cxn modelId="{2739DCFA-60A9-40B2-914E-6CAB4510B836}" type="presParOf" srcId="{2ACF69B9-95F2-4AED-AEEF-FB58974D97B3}" destId="{DE852D69-2792-4B27-8063-EC33E328CA2D}" srcOrd="0" destOrd="0" presId="urn:microsoft.com/office/officeart/2005/8/layout/process1"/>
    <dgm:cxn modelId="{BB1B7F1E-7E05-430A-B748-4070E02FEA00}" type="presParOf" srcId="{9F34C452-491D-40A8-A873-370CC2A72CF8}" destId="{67B7FC79-DF0D-4A91-99F3-2BCE916C71A5}"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4E6890-DC63-420F-BA10-4406AA443C73}">
      <dsp:nvSpPr>
        <dsp:cNvPr id="0" name=""/>
        <dsp:cNvSpPr/>
      </dsp:nvSpPr>
      <dsp:spPr>
        <a:xfrm>
          <a:off x="7184" y="666949"/>
          <a:ext cx="1149090" cy="69012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ID" sz="1400" b="1" kern="1200" dirty="0">
              <a:latin typeface="Times New Roman" panose="02020603050405020304" pitchFamily="18" charset="0"/>
              <a:cs typeface="Times New Roman" panose="02020603050405020304" pitchFamily="18" charset="0"/>
            </a:rPr>
            <a:t>Identify the problem</a:t>
          </a:r>
          <a:endParaRPr lang="en-ID" sz="1400" kern="1200" dirty="0">
            <a:latin typeface="Times New Roman" panose="02020603050405020304" pitchFamily="18" charset="0"/>
            <a:cs typeface="Times New Roman" panose="02020603050405020304" pitchFamily="18" charset="0"/>
          </a:endParaRPr>
        </a:p>
      </dsp:txBody>
      <dsp:txXfrm>
        <a:off x="27397" y="687162"/>
        <a:ext cx="1108664" cy="649702"/>
      </dsp:txXfrm>
    </dsp:sp>
    <dsp:sp modelId="{3DD85F76-A6BA-44C8-95FF-44DEC11CB7E2}">
      <dsp:nvSpPr>
        <dsp:cNvPr id="0" name=""/>
        <dsp:cNvSpPr/>
      </dsp:nvSpPr>
      <dsp:spPr>
        <a:xfrm>
          <a:off x="1271184" y="869526"/>
          <a:ext cx="243607" cy="284974"/>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D" sz="1300" kern="1200"/>
        </a:p>
      </dsp:txBody>
      <dsp:txXfrm>
        <a:off x="1271184" y="926521"/>
        <a:ext cx="170525" cy="170984"/>
      </dsp:txXfrm>
    </dsp:sp>
    <dsp:sp modelId="{45CD1817-8B6F-4A16-AA72-0BFCDE00DC2B}">
      <dsp:nvSpPr>
        <dsp:cNvPr id="0" name=""/>
        <dsp:cNvSpPr/>
      </dsp:nvSpPr>
      <dsp:spPr>
        <a:xfrm>
          <a:off x="1615911" y="666949"/>
          <a:ext cx="1149090" cy="69012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Times New Roman" panose="02020603050405020304" pitchFamily="18" charset="0"/>
              <a:cs typeface="Times New Roman" panose="02020603050405020304" pitchFamily="18" charset="0"/>
            </a:rPr>
            <a:t>Data collection</a:t>
          </a:r>
          <a:endParaRPr lang="en-ID" sz="1400" b="1" kern="1200" dirty="0">
            <a:latin typeface="Times New Roman" panose="02020603050405020304" pitchFamily="18" charset="0"/>
            <a:cs typeface="Times New Roman" panose="02020603050405020304" pitchFamily="18" charset="0"/>
          </a:endParaRPr>
        </a:p>
      </dsp:txBody>
      <dsp:txXfrm>
        <a:off x="1636124" y="687162"/>
        <a:ext cx="1108664" cy="649702"/>
      </dsp:txXfrm>
    </dsp:sp>
    <dsp:sp modelId="{58D42F76-1AA4-43D8-8558-D91645185D40}">
      <dsp:nvSpPr>
        <dsp:cNvPr id="0" name=""/>
        <dsp:cNvSpPr/>
      </dsp:nvSpPr>
      <dsp:spPr>
        <a:xfrm>
          <a:off x="2879911" y="869526"/>
          <a:ext cx="243607" cy="284974"/>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D" sz="1300" kern="1200"/>
        </a:p>
      </dsp:txBody>
      <dsp:txXfrm>
        <a:off x="2879911" y="926521"/>
        <a:ext cx="170525" cy="170984"/>
      </dsp:txXfrm>
    </dsp:sp>
    <dsp:sp modelId="{2029B11A-F78A-41D6-A264-A4DC4BDE43E8}">
      <dsp:nvSpPr>
        <dsp:cNvPr id="0" name=""/>
        <dsp:cNvSpPr/>
      </dsp:nvSpPr>
      <dsp:spPr>
        <a:xfrm>
          <a:off x="3224638" y="666949"/>
          <a:ext cx="1149090" cy="69012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Times New Roman" panose="02020603050405020304" pitchFamily="18" charset="0"/>
              <a:cs typeface="Times New Roman" panose="02020603050405020304" pitchFamily="18" charset="0"/>
            </a:rPr>
            <a:t>Analysis</a:t>
          </a:r>
          <a:endParaRPr lang="en-ID" sz="1400" b="1" kern="1200" dirty="0">
            <a:latin typeface="Times New Roman" panose="02020603050405020304" pitchFamily="18" charset="0"/>
            <a:cs typeface="Times New Roman" panose="02020603050405020304" pitchFamily="18" charset="0"/>
          </a:endParaRPr>
        </a:p>
      </dsp:txBody>
      <dsp:txXfrm>
        <a:off x="3244851" y="687162"/>
        <a:ext cx="1108664" cy="649702"/>
      </dsp:txXfrm>
    </dsp:sp>
    <dsp:sp modelId="{6E04FDE6-E713-4A1A-8F43-F65FD16D50BE}">
      <dsp:nvSpPr>
        <dsp:cNvPr id="0" name=""/>
        <dsp:cNvSpPr/>
      </dsp:nvSpPr>
      <dsp:spPr>
        <a:xfrm>
          <a:off x="4488638" y="869526"/>
          <a:ext cx="243607" cy="284974"/>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D" sz="1300" kern="1200"/>
        </a:p>
      </dsp:txBody>
      <dsp:txXfrm>
        <a:off x="4488638" y="926521"/>
        <a:ext cx="170525" cy="170984"/>
      </dsp:txXfrm>
    </dsp:sp>
    <dsp:sp modelId="{C6E32994-2C55-494A-A3E1-392F2CBE4A06}">
      <dsp:nvSpPr>
        <dsp:cNvPr id="0" name=""/>
        <dsp:cNvSpPr/>
      </dsp:nvSpPr>
      <dsp:spPr>
        <a:xfrm>
          <a:off x="4833366" y="666949"/>
          <a:ext cx="1576748" cy="69012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Times New Roman" panose="02020603050405020304" pitchFamily="18" charset="0"/>
              <a:cs typeface="Times New Roman" panose="02020603050405020304" pitchFamily="18" charset="0"/>
            </a:rPr>
            <a:t>Implementation/
Result</a:t>
          </a:r>
          <a:endParaRPr lang="en-ID" sz="1400" b="1" kern="1200" dirty="0">
            <a:latin typeface="Times New Roman" panose="02020603050405020304" pitchFamily="18" charset="0"/>
            <a:cs typeface="Times New Roman" panose="02020603050405020304" pitchFamily="18" charset="0"/>
          </a:endParaRPr>
        </a:p>
      </dsp:txBody>
      <dsp:txXfrm>
        <a:off x="4853579" y="687162"/>
        <a:ext cx="1536322" cy="649702"/>
      </dsp:txXfrm>
    </dsp:sp>
    <dsp:sp modelId="{2ACF69B9-95F2-4AED-AEEF-FB58974D97B3}">
      <dsp:nvSpPr>
        <dsp:cNvPr id="0" name=""/>
        <dsp:cNvSpPr/>
      </dsp:nvSpPr>
      <dsp:spPr>
        <a:xfrm>
          <a:off x="6525023" y="869526"/>
          <a:ext cx="243607" cy="284974"/>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ID" sz="1300" kern="1200"/>
        </a:p>
      </dsp:txBody>
      <dsp:txXfrm>
        <a:off x="6525023" y="926521"/>
        <a:ext cx="170525" cy="170984"/>
      </dsp:txXfrm>
    </dsp:sp>
    <dsp:sp modelId="{67B7FC79-DF0D-4A91-99F3-2BCE916C71A5}">
      <dsp:nvSpPr>
        <dsp:cNvPr id="0" name=""/>
        <dsp:cNvSpPr/>
      </dsp:nvSpPr>
      <dsp:spPr>
        <a:xfrm>
          <a:off x="6869750" y="666949"/>
          <a:ext cx="1149090" cy="69012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Times New Roman" panose="02020603050405020304" pitchFamily="18" charset="0"/>
              <a:cs typeface="Times New Roman" panose="02020603050405020304" pitchFamily="18" charset="0"/>
            </a:rPr>
            <a:t>Conclusions</a:t>
          </a:r>
          <a:endParaRPr lang="en-ID" sz="1400" b="1" kern="1200" dirty="0">
            <a:latin typeface="Times New Roman" panose="02020603050405020304" pitchFamily="18" charset="0"/>
            <a:cs typeface="Times New Roman" panose="02020603050405020304" pitchFamily="18" charset="0"/>
          </a:endParaRPr>
        </a:p>
      </dsp:txBody>
      <dsp:txXfrm>
        <a:off x="6889963" y="687162"/>
        <a:ext cx="1108664" cy="64970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950fc5c7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72CE709D-5964-F7F8-0952-35753C813E47}"/>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0D063BE3-B915-3063-0C6F-6A396FDFAE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737DDB3B-293D-133D-858B-995A18DC87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003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BA51D19F-1226-D790-390F-0C0E30794356}"/>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6DCAE23E-A020-297C-BEBD-6750121969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49B97483-7F76-F2CB-9060-16AAD9798B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6327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A3A8C022-7B82-7902-86E9-09FE3DE58B19}"/>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91A9B07A-AB53-F96C-EB75-AA3CE55BDC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1DA0B834-D991-7A01-51A8-B2DF594BD2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953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D75D5607-0E58-9D84-5695-806DFABDF190}"/>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156645DB-3625-B127-AFA1-71C7396E33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8D8A6547-8301-3C39-E314-460412A241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2486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9A7890ED-94E2-BA25-E854-9479E2087372}"/>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F844C06D-77C4-18B0-8573-C61E7E7FA1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A7F6B7AE-09AB-379F-3681-E2C81A6145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9810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BF29FE67-FABE-9EC5-17D8-33C850E07FC5}"/>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8E0EC7DA-5488-3726-110F-25D39B3F9E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D6CB0CE3-F4AB-3621-B7E2-F8812EC5F31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1853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F8BC11D5-1C56-A4D2-5B0F-CB8E2C5A0194}"/>
            </a:ext>
          </a:extLst>
        </p:cNvPr>
        <p:cNvGrpSpPr/>
        <p:nvPr/>
      </p:nvGrpSpPr>
      <p:grpSpPr>
        <a:xfrm>
          <a:off x="0" y="0"/>
          <a:ext cx="0" cy="0"/>
          <a:chOff x="0" y="0"/>
          <a:chExt cx="0" cy="0"/>
        </a:xfrm>
      </p:grpSpPr>
      <p:sp>
        <p:nvSpPr>
          <p:cNvPr id="60" name="Google Shape;60;p:notes">
            <a:extLst>
              <a:ext uri="{FF2B5EF4-FFF2-40B4-BE49-F238E27FC236}">
                <a16:creationId xmlns:a16="http://schemas.microsoft.com/office/drawing/2014/main" id="{24A064E2-B4B5-D53D-AD87-59E84B90CC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a:extLst>
              <a:ext uri="{FF2B5EF4-FFF2-40B4-BE49-F238E27FC236}">
                <a16:creationId xmlns:a16="http://schemas.microsoft.com/office/drawing/2014/main" id="{E8921046-58D7-DA6F-C297-6F94D254FB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8104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p:cNvGrpSpPr/>
        <p:nvPr/>
      </p:nvGrpSpPr>
      <p:grpSpPr>
        <a:xfrm>
          <a:off x="0" y="0"/>
          <a:ext cx="0" cy="0"/>
          <a:chOff x="0" y="0"/>
          <a:chExt cx="0" cy="0"/>
        </a:xfrm>
      </p:grpSpPr>
      <p:sp>
        <p:nvSpPr>
          <p:cNvPr id="54" name="Google Shape;54;p13"/>
          <p:cNvSpPr txBox="1"/>
          <p:nvPr/>
        </p:nvSpPr>
        <p:spPr>
          <a:xfrm>
            <a:off x="578635" y="1234602"/>
            <a:ext cx="7310700" cy="2205600"/>
          </a:xfrm>
          <a:prstGeom prst="rect">
            <a:avLst/>
          </a:prstGeom>
          <a:noFill/>
          <a:ln>
            <a:noFill/>
          </a:ln>
        </p:spPr>
        <p:txBody>
          <a:bodyPr spcFirstLastPara="1" wrap="square" lIns="91425" tIns="91425" rIns="91425" bIns="91425" anchor="t" anchorCtr="0">
            <a:noAutofit/>
          </a:bodyPr>
          <a:lstStyle/>
          <a:p>
            <a:r>
              <a:rPr lang="en-ID" sz="2000" b="1" dirty="0">
                <a:latin typeface="Times New Roman" panose="02020603050405020304" pitchFamily="18" charset="0"/>
                <a:cs typeface="Times New Roman" panose="02020603050405020304" pitchFamily="18" charset="0"/>
              </a:rPr>
              <a:t>DIGITAL LITERACY IN ART LEARNING AT ONE-ROOF JUNIOR HIGH SCHOOLS</a:t>
            </a:r>
          </a:p>
          <a:p>
            <a:endParaRPr lang="en-ID" sz="2000" b="1" dirty="0">
              <a:latin typeface="Times New Roman" panose="02020603050405020304" pitchFamily="18" charset="0"/>
              <a:cs typeface="Times New Roman" panose="02020603050405020304" pitchFamily="18" charset="0"/>
            </a:endParaRPr>
          </a:p>
          <a:p>
            <a:r>
              <a:rPr lang="en-ID" b="1" dirty="0">
                <a:latin typeface="Times New Roman" panose="02020603050405020304" pitchFamily="18" charset="0"/>
                <a:cs typeface="Times New Roman" panose="02020603050405020304" pitchFamily="18" charset="0"/>
              </a:rPr>
              <a:t> </a:t>
            </a:r>
            <a:r>
              <a:rPr lang="en-ID" dirty="0">
                <a:latin typeface="Times New Roman" panose="02020603050405020304" pitchFamily="18" charset="0"/>
                <a:cs typeface="Times New Roman" panose="02020603050405020304" pitchFamily="18" charset="0"/>
              </a:rPr>
              <a:t>Digital media enables interactive learning, critical thinking, and student creativity. </a:t>
            </a:r>
          </a:p>
          <a:p>
            <a:endParaRPr dirty="0">
              <a:solidFill>
                <a:schemeClr val="lt1"/>
              </a:solidFill>
              <a:latin typeface="Times New Roman" panose="02020603050405020304" pitchFamily="18" charset="0"/>
              <a:cs typeface="Times New Roman" panose="02020603050405020304" pitchFamily="18" charset="0"/>
            </a:endParaRPr>
          </a:p>
        </p:txBody>
      </p:sp>
      <p:sp>
        <p:nvSpPr>
          <p:cNvPr id="55" name="Google Shape;55;p13"/>
          <p:cNvSpPr txBox="1"/>
          <p:nvPr/>
        </p:nvSpPr>
        <p:spPr>
          <a:xfrm>
            <a:off x="578635" y="3775627"/>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lang="en" sz="1000" dirty="0">
              <a:solidFill>
                <a:schemeClr val="lt1"/>
              </a:solidFill>
            </a:endParaRPr>
          </a:p>
          <a:p>
            <a:r>
              <a:rPr lang="en-ID" dirty="0">
                <a:latin typeface="Times New Roman" panose="02020603050405020304" pitchFamily="18" charset="0"/>
                <a:cs typeface="Times New Roman" panose="02020603050405020304" pitchFamily="18" charset="0"/>
              </a:rPr>
              <a:t>Ratu Siska </a:t>
            </a:r>
            <a:r>
              <a:rPr lang="en-ID" dirty="0" err="1">
                <a:latin typeface="Times New Roman" panose="02020603050405020304" pitchFamily="18" charset="0"/>
                <a:cs typeface="Times New Roman" panose="02020603050405020304" pitchFamily="18" charset="0"/>
              </a:rPr>
              <a:t>Janevita</a:t>
            </a:r>
            <a:r>
              <a:rPr lang="en-ID" dirty="0">
                <a:latin typeface="Times New Roman" panose="02020603050405020304" pitchFamily="18" charset="0"/>
                <a:cs typeface="Times New Roman" panose="02020603050405020304" pitchFamily="18" charset="0"/>
              </a:rPr>
              <a:t> * Juju </a:t>
            </a:r>
            <a:r>
              <a:rPr lang="en-ID" dirty="0" err="1">
                <a:latin typeface="Times New Roman" panose="02020603050405020304" pitchFamily="18" charset="0"/>
                <a:cs typeface="Times New Roman" panose="02020603050405020304" pitchFamily="18" charset="0"/>
              </a:rPr>
              <a:t>Masunah</a:t>
            </a:r>
            <a:r>
              <a:rPr lang="en-ID" dirty="0">
                <a:latin typeface="Times New Roman" panose="02020603050405020304" pitchFamily="18" charset="0"/>
                <a:cs typeface="Times New Roman" panose="02020603050405020304" pitchFamily="18" charset="0"/>
              </a:rPr>
              <a:t> * Reni </a:t>
            </a:r>
            <a:r>
              <a:rPr lang="en-ID" dirty="0" err="1">
                <a:latin typeface="Times New Roman" panose="02020603050405020304" pitchFamily="18" charset="0"/>
                <a:cs typeface="Times New Roman" panose="02020603050405020304" pitchFamily="18" charset="0"/>
              </a:rPr>
              <a:t>Haerani</a:t>
            </a:r>
            <a:endParaRPr lang="en-ID" dirty="0">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50"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p:cNvSpPr txBox="1"/>
          <p:nvPr/>
        </p:nvSpPr>
        <p:spPr>
          <a:xfrm>
            <a:off x="5101605" y="3775627"/>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r>
              <a:rPr lang="en-ID" dirty="0">
                <a:latin typeface="Times New Roman" panose="02020603050405020304" pitchFamily="18" charset="0"/>
                <a:cs typeface="Times New Roman" panose="02020603050405020304" pitchFamily="18" charset="0"/>
              </a:rPr>
              <a:t>Universitas Pendidikan Indonesia</a:t>
            </a:r>
          </a:p>
          <a:p>
            <a:r>
              <a:rPr lang="en-ID" dirty="0">
                <a:latin typeface="Times New Roman" panose="02020603050405020304" pitchFamily="18" charset="0"/>
                <a:cs typeface="Times New Roman" panose="02020603050405020304" pitchFamily="18" charset="0"/>
              </a:rPr>
              <a:t>Bandung, Indonesia </a:t>
            </a:r>
            <a:endParaRPr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00" dirty="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F2361661-D3C4-C754-0C47-233F1A4ADB9E}"/>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1F936A4D-59D8-EFC0-4653-064DCA3A9A59}"/>
              </a:ext>
            </a:extLst>
          </p:cNvPr>
          <p:cNvSpPr txBox="1"/>
          <p:nvPr/>
        </p:nvSpPr>
        <p:spPr>
          <a:xfrm>
            <a:off x="712172" y="808223"/>
            <a:ext cx="8324949" cy="3638172"/>
          </a:xfrm>
          <a:prstGeom prst="rect">
            <a:avLst/>
          </a:prstGeom>
          <a:noFill/>
          <a:ln>
            <a:noFill/>
          </a:ln>
        </p:spPr>
        <p:txBody>
          <a:bodyPr spcFirstLastPara="1" wrap="square" lIns="91425" tIns="91425" rIns="91425" bIns="91425" anchor="t" anchorCtr="0">
            <a:noAutofit/>
          </a:bodyPr>
          <a:lstStyle/>
          <a:p>
            <a:pPr lvl="0">
              <a:lnSpc>
                <a:spcPct val="150000"/>
              </a:lnSpc>
            </a:pPr>
            <a:r>
              <a:rPr lang="en-US" sz="2400" b="1" dirty="0">
                <a:solidFill>
                  <a:schemeClr val="lt1"/>
                </a:solidFill>
                <a:latin typeface="Times New Roman" panose="02020603050405020304" pitchFamily="18" charset="0"/>
                <a:cs typeface="Times New Roman" panose="02020603050405020304" pitchFamily="18" charset="0"/>
              </a:rPr>
              <a:t>                               </a:t>
            </a:r>
            <a:r>
              <a:rPr lang="en-US" sz="1800" b="1" dirty="0">
                <a:solidFill>
                  <a:schemeClr val="lt1"/>
                </a:solidFill>
                <a:latin typeface="Times New Roman" panose="02020603050405020304" pitchFamily="18" charset="0"/>
                <a:cs typeface="Times New Roman" panose="02020603050405020304" pitchFamily="18" charset="0"/>
              </a:rPr>
              <a:t>BACKGROUND </a:t>
            </a:r>
            <a:r>
              <a:rPr lang="en-US" sz="2400" b="1" dirty="0">
                <a:solidFill>
                  <a:schemeClr val="lt1"/>
                </a:solidFill>
                <a:latin typeface="Times New Roman" panose="02020603050405020304" pitchFamily="18" charset="0"/>
                <a:cs typeface="Times New Roman" panose="02020603050405020304" pitchFamily="18" charset="0"/>
              </a:rPr>
              <a:t>
</a:t>
            </a:r>
            <a:r>
              <a:rPr lang="en-US" b="1" dirty="0">
                <a:solidFill>
                  <a:schemeClr val="lt1"/>
                </a:solidFill>
                <a:latin typeface="Times New Roman" panose="02020603050405020304" pitchFamily="18" charset="0"/>
                <a:cs typeface="Times New Roman" panose="02020603050405020304" pitchFamily="18" charset="0"/>
              </a:rPr>
              <a:t>The development of digital technology has changed the way teachers and students obtain, process, and produce information. 
Art learning has the potential to develop critical thinking, creativity, expression, appreciation, and digital communication skills. 
The use of digital technology in art learning in one-roof schools has not been optimal. 
Students not only need the ability to use digital devices, but also the ability to choose information, understand sources, create works, and use technology responsibly.</a:t>
            </a:r>
            <a:endParaRPr lang="en-US" dirty="0">
              <a:solidFill>
                <a:schemeClr val="lt1"/>
              </a:solidFill>
            </a:endParaRPr>
          </a:p>
        </p:txBody>
      </p:sp>
      <p:pic>
        <p:nvPicPr>
          <p:cNvPr id="56" name="Google Shape;56;p13">
            <a:extLst>
              <a:ext uri="{FF2B5EF4-FFF2-40B4-BE49-F238E27FC236}">
                <a16:creationId xmlns:a16="http://schemas.microsoft.com/office/drawing/2014/main" id="{6BEFBD4B-D339-0046-8A41-9CC78F08B865}"/>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1EB7B79D-4844-5668-1146-0B77D5B973FA}"/>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Tree>
    <p:extLst>
      <p:ext uri="{BB962C8B-B14F-4D97-AF65-F5344CB8AC3E}">
        <p14:creationId xmlns:p14="http://schemas.microsoft.com/office/powerpoint/2010/main" val="370328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01ED1780-8B38-D931-BE52-423A836BB5D6}"/>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0B93EDCE-BBEF-6B12-DE88-163D092AAFD8}"/>
              </a:ext>
            </a:extLst>
          </p:cNvPr>
          <p:cNvSpPr txBox="1"/>
          <p:nvPr/>
        </p:nvSpPr>
        <p:spPr>
          <a:xfrm>
            <a:off x="421714" y="1006954"/>
            <a:ext cx="5410685" cy="3051810"/>
          </a:xfrm>
          <a:prstGeom prst="rect">
            <a:avLst/>
          </a:prstGeom>
          <a:noFill/>
          <a:ln>
            <a:noFill/>
          </a:ln>
        </p:spPr>
        <p:txBody>
          <a:bodyPr spcFirstLastPara="1" wrap="square" lIns="91425" tIns="91425" rIns="91425" bIns="91425" anchor="t" anchorCtr="0">
            <a:noAutofit/>
          </a:bodyPr>
          <a:lstStyle/>
          <a:p>
            <a:pPr lvl="0" algn="ctr">
              <a:lnSpc>
                <a:spcPct val="150000"/>
              </a:lnSpc>
            </a:pPr>
            <a:r>
              <a:rPr lang="en-US" sz="1800" b="1" dirty="0">
                <a:solidFill>
                  <a:schemeClr val="lt1"/>
                </a:solidFill>
                <a:latin typeface="Times New Roman" panose="02020603050405020304" pitchFamily="18" charset="0"/>
                <a:cs typeface="Times New Roman" panose="02020603050405020304" pitchFamily="18" charset="0"/>
              </a:rPr>
              <a:t>PROBLEM</a:t>
            </a:r>
          </a:p>
          <a:p>
            <a:pPr lvl="0" algn="ctr">
              <a:lnSpc>
                <a:spcPct val="150000"/>
              </a:lnSpc>
            </a:pPr>
            <a:endParaRPr lang="en-US" sz="1500" dirty="0">
              <a:solidFill>
                <a:schemeClr val="lt1"/>
              </a:solidFill>
            </a:endParaRPr>
          </a:p>
          <a:p>
            <a:pPr lvl="0">
              <a:lnSpc>
                <a:spcPct val="150000"/>
              </a:lnSpc>
            </a:pPr>
            <a:r>
              <a:rPr lang="en-US" b="1" dirty="0">
                <a:solidFill>
                  <a:schemeClr val="lt1"/>
                </a:solidFill>
                <a:latin typeface="Times New Roman" panose="02020603050405020304" pitchFamily="18" charset="0"/>
                <a:cs typeface="Times New Roman" panose="02020603050405020304" pitchFamily="18" charset="0"/>
              </a:rPr>
              <a:t>How can digital literacy be integrated into art learning at the junior high school level in One-Roof Schools to support students' creativity and competence?</a:t>
            </a:r>
            <a:endParaRPr lang="en-US"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lang="en-US" sz="1500" dirty="0">
              <a:solidFill>
                <a:schemeClr val="lt1"/>
              </a:solidFill>
            </a:endParaRPr>
          </a:p>
          <a:p>
            <a:pPr marL="0" lvl="0" indent="0" algn="l" rtl="0">
              <a:lnSpc>
                <a:spcPct val="150000"/>
              </a:lnSpc>
              <a:spcBef>
                <a:spcPts val="0"/>
              </a:spcBef>
              <a:spcAft>
                <a:spcPts val="0"/>
              </a:spcAft>
              <a:buNone/>
            </a:pPr>
            <a:endParaRPr lang="en-US" sz="1500" dirty="0">
              <a:solidFill>
                <a:schemeClr val="lt1"/>
              </a:solidFill>
            </a:endParaRPr>
          </a:p>
        </p:txBody>
      </p:sp>
      <p:sp>
        <p:nvSpPr>
          <p:cNvPr id="55" name="Google Shape;55;p13">
            <a:extLst>
              <a:ext uri="{FF2B5EF4-FFF2-40B4-BE49-F238E27FC236}">
                <a16:creationId xmlns:a16="http://schemas.microsoft.com/office/drawing/2014/main" id="{D8AB56EC-62CD-D5ED-1B05-E7E8B2CB18AF}"/>
              </a:ext>
            </a:extLst>
          </p:cNvPr>
          <p:cNvSpPr txBox="1"/>
          <p:nvPr/>
        </p:nvSpPr>
        <p:spPr>
          <a:xfrm>
            <a:off x="555775" y="386718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050"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78DBC6C8-2D4A-B916-1992-31BA3FF348E1}"/>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2179BF76-524C-3A3B-4EAF-9CD088EC6ABB}"/>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ACBDE538-83AE-9A8D-CAC9-9342DACA612B}"/>
              </a:ext>
            </a:extLst>
          </p:cNvPr>
          <p:cNvSpPr txBox="1"/>
          <p:nvPr/>
        </p:nvSpPr>
        <p:spPr>
          <a:xfrm>
            <a:off x="5101605" y="3958743"/>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000" dirty="0">
              <a:solidFill>
                <a:schemeClr val="lt1"/>
              </a:solidFill>
            </a:endParaRPr>
          </a:p>
        </p:txBody>
      </p:sp>
      <p:pic>
        <p:nvPicPr>
          <p:cNvPr id="3" name="Picture 2" descr="image.png">
            <a:extLst>
              <a:ext uri="{FF2B5EF4-FFF2-40B4-BE49-F238E27FC236}">
                <a16:creationId xmlns:a16="http://schemas.microsoft.com/office/drawing/2014/main" id="{FFD16B8A-E4CE-2758-F8DE-85C58C0929D2}"/>
              </a:ext>
            </a:extLst>
          </p:cNvPr>
          <p:cNvPicPr>
            <a:picLocks noChangeAspect="1"/>
          </p:cNvPicPr>
          <p:nvPr/>
        </p:nvPicPr>
        <p:blipFill>
          <a:blip r:embed="rId5"/>
          <a:stretch>
            <a:fillRect/>
          </a:stretch>
        </p:blipFill>
        <p:spPr>
          <a:xfrm>
            <a:off x="5832399" y="1757614"/>
            <a:ext cx="2755826" cy="2180875"/>
          </a:xfrm>
          <a:prstGeom prst="rect">
            <a:avLst/>
          </a:prstGeom>
        </p:spPr>
      </p:pic>
    </p:spTree>
    <p:extLst>
      <p:ext uri="{BB962C8B-B14F-4D97-AF65-F5344CB8AC3E}">
        <p14:creationId xmlns:p14="http://schemas.microsoft.com/office/powerpoint/2010/main" val="375595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C685EC3B-BFD4-7A04-6375-B3FDBF017BBE}"/>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11EB832F-412C-CF6A-7B6B-A10BD5D6305E}"/>
              </a:ext>
            </a:extLst>
          </p:cNvPr>
          <p:cNvSpPr txBox="1"/>
          <p:nvPr/>
        </p:nvSpPr>
        <p:spPr>
          <a:xfrm>
            <a:off x="248475" y="617220"/>
            <a:ext cx="8496148" cy="4191454"/>
          </a:xfrm>
          <a:prstGeom prst="rect">
            <a:avLst/>
          </a:prstGeom>
          <a:noFill/>
          <a:ln>
            <a:noFill/>
          </a:ln>
        </p:spPr>
        <p:txBody>
          <a:bodyPr spcFirstLastPara="1" wrap="square" lIns="91425" tIns="91425" rIns="91425" bIns="91425" anchor="t" anchorCtr="0">
            <a:noAutofit/>
          </a:bodyPr>
          <a:lstStyle/>
          <a:p>
            <a:pPr algn="ctr"/>
            <a:endParaRPr lang="en-US" sz="2400" b="1" dirty="0">
              <a:solidFill>
                <a:schemeClr val="lt1"/>
              </a:solidFill>
              <a:latin typeface="Times New Roman" panose="02020603050405020304" pitchFamily="18" charset="0"/>
              <a:cs typeface="Times New Roman" panose="02020603050405020304" pitchFamily="18" charset="0"/>
            </a:endParaRPr>
          </a:p>
          <a:p>
            <a:pPr algn="ctr"/>
            <a:r>
              <a:rPr lang="en-US" sz="1800" b="1" dirty="0">
                <a:solidFill>
                  <a:schemeClr val="lt1"/>
                </a:solidFill>
                <a:latin typeface="Times New Roman" panose="02020603050405020304" pitchFamily="18" charset="0"/>
                <a:cs typeface="Times New Roman" panose="02020603050405020304" pitchFamily="18" charset="0"/>
              </a:rPr>
              <a:t>SOLUTION-</a:t>
            </a:r>
            <a:r>
              <a:rPr lang="en-US" sz="1800" b="1" dirty="0">
                <a:latin typeface="Times New Roman" panose="02020603050405020304" pitchFamily="18" charset="0"/>
                <a:cs typeface="Times New Roman" panose="02020603050405020304" pitchFamily="18" charset="0"/>
              </a:rPr>
              <a:t> THEORETICAL BASIS</a:t>
            </a:r>
            <a:endParaRPr lang="en-US" sz="1800" b="1" dirty="0">
              <a:solidFill>
                <a:schemeClr val="lt1"/>
              </a:solidFill>
              <a:latin typeface="Times New Roman" panose="02020603050405020304" pitchFamily="18" charset="0"/>
              <a:cs typeface="Times New Roman" panose="02020603050405020304" pitchFamily="18" charset="0"/>
            </a:endParaRPr>
          </a:p>
          <a:p>
            <a:pPr algn="ctr"/>
            <a:r>
              <a:rPr lang="en-ID" b="1" dirty="0">
                <a:latin typeface="Times New Roman" panose="02020603050405020304" pitchFamily="18" charset="0"/>
                <a:cs typeface="Times New Roman" panose="02020603050405020304" pitchFamily="18" charset="0"/>
              </a:rPr>
              <a:t>(Literacy Theory, 21st Century Skills, TPACK, Contextual, Technology-Based Art Learning)</a:t>
            </a:r>
          </a:p>
          <a:p>
            <a:pPr lvl="0" algn="ctr">
              <a:lnSpc>
                <a:spcPct val="150000"/>
              </a:lnSpc>
            </a:pPr>
            <a:endParaRPr lang="en-US" b="1"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lang="en-US" sz="1500" dirty="0">
              <a:solidFill>
                <a:schemeClr val="lt1"/>
              </a:solidFill>
            </a:endParaRPr>
          </a:p>
          <a:p>
            <a:pPr marL="0" lvl="0" indent="0" algn="l" rtl="0">
              <a:lnSpc>
                <a:spcPct val="150000"/>
              </a:lnSpc>
              <a:spcBef>
                <a:spcPts val="0"/>
              </a:spcBef>
              <a:spcAft>
                <a:spcPts val="0"/>
              </a:spcAft>
              <a:buNone/>
            </a:pPr>
            <a:endParaRPr lang="en-US" sz="1500" dirty="0">
              <a:solidFill>
                <a:schemeClr val="lt1"/>
              </a:solidFill>
            </a:endParaRPr>
          </a:p>
          <a:p>
            <a:pPr>
              <a:lnSpc>
                <a:spcPct val="150000"/>
              </a:lnSpc>
            </a:pPr>
            <a:endParaRPr lang="en-ID" sz="1600" dirty="0"/>
          </a:p>
          <a:p>
            <a:pPr marL="0" lvl="0" indent="0" algn="l" rtl="0">
              <a:lnSpc>
                <a:spcPct val="150000"/>
              </a:lnSpc>
              <a:spcBef>
                <a:spcPts val="0"/>
              </a:spcBef>
              <a:spcAft>
                <a:spcPts val="0"/>
              </a:spcAft>
              <a:buNone/>
            </a:pPr>
            <a:endParaRPr lang="en-US" sz="1500" dirty="0">
              <a:solidFill>
                <a:schemeClr val="lt1"/>
              </a:solidFill>
            </a:endParaRPr>
          </a:p>
          <a:p>
            <a:pPr marL="0" lvl="0" indent="0" algn="l" rtl="0">
              <a:lnSpc>
                <a:spcPct val="150000"/>
              </a:lnSpc>
              <a:spcBef>
                <a:spcPts val="0"/>
              </a:spcBef>
              <a:spcAft>
                <a:spcPts val="0"/>
              </a:spcAft>
              <a:buNone/>
            </a:pPr>
            <a:endParaRPr lang="en-US" sz="1500" dirty="0">
              <a:solidFill>
                <a:schemeClr val="lt1"/>
              </a:solidFill>
            </a:endParaRPr>
          </a:p>
          <a:p>
            <a:pPr lvl="0"/>
            <a:endParaRPr lang="en-ID" dirty="0"/>
          </a:p>
          <a:p>
            <a:pPr lvl="0"/>
            <a:r>
              <a:rPr lang="en-ID" dirty="0"/>
              <a:t>.</a:t>
            </a:r>
          </a:p>
          <a:p>
            <a:endParaRPr lang="en-ID" b="1" dirty="0"/>
          </a:p>
          <a:p>
            <a:endParaRPr lang="en-ID" b="1" dirty="0"/>
          </a:p>
          <a:p>
            <a:endParaRPr lang="en-ID" dirty="0"/>
          </a:p>
          <a:p>
            <a:pPr marL="0" lvl="0" indent="0" algn="l" rtl="0">
              <a:lnSpc>
                <a:spcPct val="150000"/>
              </a:lnSpc>
              <a:spcBef>
                <a:spcPts val="0"/>
              </a:spcBef>
              <a:spcAft>
                <a:spcPts val="0"/>
              </a:spcAft>
              <a:buNone/>
            </a:pPr>
            <a:endParaRPr lang="en-US" sz="1500" dirty="0">
              <a:solidFill>
                <a:schemeClr val="lt1"/>
              </a:solidFill>
            </a:endParaRPr>
          </a:p>
          <a:p>
            <a:pPr marL="0" lvl="0" indent="0" algn="l" rtl="0">
              <a:lnSpc>
                <a:spcPct val="150000"/>
              </a:lnSpc>
              <a:spcBef>
                <a:spcPts val="0"/>
              </a:spcBef>
              <a:spcAft>
                <a:spcPts val="0"/>
              </a:spcAft>
              <a:buNone/>
            </a:pPr>
            <a:endParaRPr lang="en-US" sz="1500" dirty="0">
              <a:solidFill>
                <a:schemeClr val="lt1"/>
              </a:solidFill>
            </a:endParaRPr>
          </a:p>
        </p:txBody>
      </p:sp>
      <p:pic>
        <p:nvPicPr>
          <p:cNvPr id="56" name="Google Shape;56;p13">
            <a:extLst>
              <a:ext uri="{FF2B5EF4-FFF2-40B4-BE49-F238E27FC236}">
                <a16:creationId xmlns:a16="http://schemas.microsoft.com/office/drawing/2014/main" id="{57F1706C-41C9-E567-46B9-46F8934E89C8}"/>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A3B64188-A8D2-B250-9944-A5B45862C164}"/>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9" name="Flowchart: Process 8">
            <a:extLst>
              <a:ext uri="{FF2B5EF4-FFF2-40B4-BE49-F238E27FC236}">
                <a16:creationId xmlns:a16="http://schemas.microsoft.com/office/drawing/2014/main" id="{CFDAC06A-155E-C815-A85F-55AD7499E7A2}"/>
              </a:ext>
            </a:extLst>
          </p:cNvPr>
          <p:cNvSpPr/>
          <p:nvPr/>
        </p:nvSpPr>
        <p:spPr>
          <a:xfrm>
            <a:off x="629707" y="2005135"/>
            <a:ext cx="2911729" cy="431766"/>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200" b="1" dirty="0">
                <a:solidFill>
                  <a:schemeClr val="bg1"/>
                </a:solidFill>
                <a:latin typeface="Times New Roman" panose="02020603050405020304" pitchFamily="18" charset="0"/>
                <a:cs typeface="Times New Roman" panose="02020603050405020304" pitchFamily="18" charset="0"/>
              </a:rPr>
              <a:t>Improving teachers' competence in the use of technology for art learning</a:t>
            </a:r>
            <a:endParaRPr lang="en-ID" sz="1200" b="1" dirty="0">
              <a:solidFill>
                <a:schemeClr val="bg1"/>
              </a:solidFill>
              <a:latin typeface="Times New Roman" panose="02020603050405020304" pitchFamily="18" charset="0"/>
              <a:cs typeface="Times New Roman" panose="02020603050405020304" pitchFamily="18" charset="0"/>
            </a:endParaRPr>
          </a:p>
        </p:txBody>
      </p:sp>
      <p:sp>
        <p:nvSpPr>
          <p:cNvPr id="11" name="Flowchart: Process 10">
            <a:extLst>
              <a:ext uri="{FF2B5EF4-FFF2-40B4-BE49-F238E27FC236}">
                <a16:creationId xmlns:a16="http://schemas.microsoft.com/office/drawing/2014/main" id="{14FC0768-7D7D-C64F-888E-D43676AB60A7}"/>
              </a:ext>
            </a:extLst>
          </p:cNvPr>
          <p:cNvSpPr/>
          <p:nvPr/>
        </p:nvSpPr>
        <p:spPr>
          <a:xfrm>
            <a:off x="1431671" y="2458887"/>
            <a:ext cx="2911729" cy="431765"/>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1200" b="1" dirty="0">
                <a:latin typeface="Times New Roman" panose="02020603050405020304" pitchFamily="18" charset="0"/>
                <a:cs typeface="Times New Roman" panose="02020603050405020304" pitchFamily="18" charset="0"/>
              </a:rPr>
              <a:t>Integrating digital technology into the art learning process</a:t>
            </a:r>
            <a:endParaRPr lang="en-ID" sz="1200" b="1" dirty="0">
              <a:latin typeface="Times New Roman" panose="02020603050405020304" pitchFamily="18" charset="0"/>
              <a:cs typeface="Times New Roman" panose="02020603050405020304" pitchFamily="18" charset="0"/>
            </a:endParaRPr>
          </a:p>
        </p:txBody>
      </p:sp>
      <p:sp>
        <p:nvSpPr>
          <p:cNvPr id="13" name="Flowchart: Process 12">
            <a:extLst>
              <a:ext uri="{FF2B5EF4-FFF2-40B4-BE49-F238E27FC236}">
                <a16:creationId xmlns:a16="http://schemas.microsoft.com/office/drawing/2014/main" id="{233E74AE-D52E-F0E7-CE84-40619B9BC53F}"/>
              </a:ext>
            </a:extLst>
          </p:cNvPr>
          <p:cNvSpPr/>
          <p:nvPr/>
        </p:nvSpPr>
        <p:spPr>
          <a:xfrm>
            <a:off x="2385989" y="2950606"/>
            <a:ext cx="3251082" cy="431765"/>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en-US" sz="1200" b="1" dirty="0">
                <a:latin typeface="Times New Roman" panose="02020603050405020304" pitchFamily="18" charset="0"/>
                <a:cs typeface="Times New Roman" panose="02020603050405020304" pitchFamily="18" charset="0"/>
              </a:rPr>
              <a:t>Improving students' ability to choose and evaluate digital information</a:t>
            </a:r>
            <a:r>
              <a:rPr lang="en-US" b="1" dirty="0">
                <a:latin typeface="Times New Roman" panose="02020603050405020304" pitchFamily="18" charset="0"/>
                <a:cs typeface="Times New Roman" panose="02020603050405020304" pitchFamily="18" charset="0"/>
              </a:rPr>
              <a:t>.</a:t>
            </a:r>
            <a:endParaRPr lang="en-ID" dirty="0"/>
          </a:p>
        </p:txBody>
      </p:sp>
      <p:sp>
        <p:nvSpPr>
          <p:cNvPr id="15" name="Flowchart: Process 14">
            <a:extLst>
              <a:ext uri="{FF2B5EF4-FFF2-40B4-BE49-F238E27FC236}">
                <a16:creationId xmlns:a16="http://schemas.microsoft.com/office/drawing/2014/main" id="{7AC2EBD5-54AA-8A50-2462-3D33720AF3FA}"/>
              </a:ext>
            </a:extLst>
          </p:cNvPr>
          <p:cNvSpPr/>
          <p:nvPr/>
        </p:nvSpPr>
        <p:spPr>
          <a:xfrm>
            <a:off x="3534565" y="3429733"/>
            <a:ext cx="2996159" cy="51335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en-US" sz="1200" b="1" dirty="0">
                <a:latin typeface="Times New Roman" panose="02020603050405020304" pitchFamily="18" charset="0"/>
                <a:cs typeface="Times New Roman" panose="02020603050405020304" pitchFamily="18" charset="0"/>
              </a:rPr>
              <a:t>Utilizing videos, images, learning platforms, and digital resources as learning media</a:t>
            </a:r>
            <a:r>
              <a:rPr lang="en-ID" sz="1200" dirty="0">
                <a:latin typeface="Times New Roman" panose="02020603050405020304" pitchFamily="18" charset="0"/>
                <a:cs typeface="Times New Roman" panose="02020603050405020304" pitchFamily="18" charset="0"/>
              </a:rPr>
              <a:t>.</a:t>
            </a:r>
          </a:p>
        </p:txBody>
      </p:sp>
      <p:sp>
        <p:nvSpPr>
          <p:cNvPr id="17" name="Flowchart: Process 16">
            <a:extLst>
              <a:ext uri="{FF2B5EF4-FFF2-40B4-BE49-F238E27FC236}">
                <a16:creationId xmlns:a16="http://schemas.microsoft.com/office/drawing/2014/main" id="{2079275F-505D-ED5D-1467-035E64C3F4DC}"/>
              </a:ext>
            </a:extLst>
          </p:cNvPr>
          <p:cNvSpPr/>
          <p:nvPr/>
        </p:nvSpPr>
        <p:spPr>
          <a:xfrm>
            <a:off x="4944200" y="3957565"/>
            <a:ext cx="2847579" cy="431765"/>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en-US" sz="1200" b="1" dirty="0">
                <a:latin typeface="Times New Roman" panose="02020603050405020304" pitchFamily="18" charset="0"/>
                <a:cs typeface="Times New Roman" panose="02020603050405020304" pitchFamily="18" charset="0"/>
              </a:rPr>
              <a:t>Encourage creativity and collaboration through digital media.</a:t>
            </a:r>
            <a:endParaRPr lang="en-ID"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9609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DDC762D7-F718-9DE3-2C61-D7865D358128}"/>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9CA2DBE0-BCEB-03C0-6D81-643528E3AF62}"/>
              </a:ext>
            </a:extLst>
          </p:cNvPr>
          <p:cNvSpPr txBox="1"/>
          <p:nvPr/>
        </p:nvSpPr>
        <p:spPr>
          <a:xfrm>
            <a:off x="2720339" y="1038190"/>
            <a:ext cx="3356065" cy="846475"/>
          </a:xfrm>
          <a:prstGeom prst="rect">
            <a:avLst/>
          </a:prstGeom>
          <a:noFill/>
          <a:ln>
            <a:noFill/>
          </a:ln>
        </p:spPr>
        <p:txBody>
          <a:bodyPr spcFirstLastPara="1" wrap="square" lIns="91425" tIns="91425" rIns="91425" bIns="91425" anchor="t" anchorCtr="0">
            <a:noAutofit/>
          </a:bodyPr>
          <a:lstStyle/>
          <a:p>
            <a:pPr lvl="0" algn="ctr">
              <a:lnSpc>
                <a:spcPct val="150000"/>
              </a:lnSpc>
            </a:pPr>
            <a:r>
              <a:rPr lang="en-ID" sz="1800" b="1" dirty="0">
                <a:latin typeface="Times New Roman" panose="02020603050405020304" pitchFamily="18" charset="0"/>
                <a:cs typeface="Times New Roman" panose="02020603050405020304" pitchFamily="18" charset="0"/>
              </a:rPr>
              <a:t>RESEARCH METHOD</a:t>
            </a:r>
            <a:endParaRPr lang="en-US" sz="1800" dirty="0">
              <a:solidFill>
                <a:schemeClr val="lt1"/>
              </a:solidFill>
            </a:endParaRPr>
          </a:p>
        </p:txBody>
      </p:sp>
      <p:sp>
        <p:nvSpPr>
          <p:cNvPr id="55" name="Google Shape;55;p13">
            <a:extLst>
              <a:ext uri="{FF2B5EF4-FFF2-40B4-BE49-F238E27FC236}">
                <a16:creationId xmlns:a16="http://schemas.microsoft.com/office/drawing/2014/main" id="{8CA5A86B-AB19-0E16-E0B6-745079E3E98A}"/>
              </a:ext>
            </a:extLst>
          </p:cNvPr>
          <p:cNvSpPr txBox="1"/>
          <p:nvPr/>
        </p:nvSpPr>
        <p:spPr>
          <a:xfrm>
            <a:off x="555775" y="386718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050"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EA3C30C6-0096-FB9C-E247-279F0EC6B5C8}"/>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4461B020-02EF-7F4E-2FAC-E652BC5E1D8B}"/>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1DE93EAE-8E4F-5C27-C559-27BA99C8E4B8}"/>
              </a:ext>
            </a:extLst>
          </p:cNvPr>
          <p:cNvSpPr txBox="1"/>
          <p:nvPr/>
        </p:nvSpPr>
        <p:spPr>
          <a:xfrm>
            <a:off x="5101605" y="3958743"/>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000" dirty="0">
              <a:solidFill>
                <a:schemeClr val="lt1"/>
              </a:solidFill>
            </a:endParaRPr>
          </a:p>
        </p:txBody>
      </p:sp>
      <p:graphicFrame>
        <p:nvGraphicFramePr>
          <p:cNvPr id="2" name="Diagram 1">
            <a:extLst>
              <a:ext uri="{FF2B5EF4-FFF2-40B4-BE49-F238E27FC236}">
                <a16:creationId xmlns:a16="http://schemas.microsoft.com/office/drawing/2014/main" id="{B1587AAA-32D1-31B9-9DA5-838987D5D9FC}"/>
              </a:ext>
            </a:extLst>
          </p:cNvPr>
          <p:cNvGraphicFramePr/>
          <p:nvPr>
            <p:extLst>
              <p:ext uri="{D42A27DB-BD31-4B8C-83A1-F6EECF244321}">
                <p14:modId xmlns:p14="http://schemas.microsoft.com/office/powerpoint/2010/main" val="209625771"/>
              </p:ext>
            </p:extLst>
          </p:nvPr>
        </p:nvGraphicFramePr>
        <p:xfrm>
          <a:off x="555775" y="1778427"/>
          <a:ext cx="8026026" cy="20240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a:extLst>
              <a:ext uri="{FF2B5EF4-FFF2-40B4-BE49-F238E27FC236}">
                <a16:creationId xmlns:a16="http://schemas.microsoft.com/office/drawing/2014/main" id="{D421B3A7-FB23-D49C-1DA1-76984B135139}"/>
              </a:ext>
            </a:extLst>
          </p:cNvPr>
          <p:cNvSpPr txBox="1"/>
          <p:nvPr/>
        </p:nvSpPr>
        <p:spPr>
          <a:xfrm>
            <a:off x="1836612" y="1591890"/>
            <a:ext cx="4608954" cy="338554"/>
          </a:xfrm>
          <a:prstGeom prst="rect">
            <a:avLst/>
          </a:prstGeom>
          <a:noFill/>
        </p:spPr>
        <p:txBody>
          <a:bodyPr wrap="none" rtlCol="0">
            <a:spAutoFit/>
          </a:bodyPr>
          <a:lstStyle/>
          <a:p>
            <a:r>
              <a:rPr lang="en-ID" b="1" dirty="0">
                <a:latin typeface="Times New Roman" panose="02020603050405020304" pitchFamily="18" charset="0"/>
                <a:cs typeface="Times New Roman" panose="02020603050405020304" pitchFamily="18" charset="0"/>
              </a:rPr>
              <a:t>(Descriptive analysis method with a qualitative approach</a:t>
            </a:r>
            <a:r>
              <a:rPr lang="en-ID" sz="1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123107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ECCC999C-B7C8-568C-261D-1D9783D36D84}"/>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7F1C371C-852F-BBD0-5E82-9F579135495F}"/>
              </a:ext>
            </a:extLst>
          </p:cNvPr>
          <p:cNvSpPr txBox="1"/>
          <p:nvPr/>
        </p:nvSpPr>
        <p:spPr>
          <a:xfrm>
            <a:off x="555775" y="1101396"/>
            <a:ext cx="7310700" cy="3687774"/>
          </a:xfrm>
          <a:prstGeom prst="rect">
            <a:avLst/>
          </a:prstGeom>
          <a:noFill/>
          <a:ln>
            <a:noFill/>
          </a:ln>
        </p:spPr>
        <p:txBody>
          <a:bodyPr spcFirstLastPara="1" wrap="square" lIns="91425" tIns="91425" rIns="91425" bIns="91425" anchor="t" anchorCtr="0">
            <a:noAutofit/>
          </a:bodyPr>
          <a:lstStyle/>
          <a:p>
            <a:pPr lvl="0" algn="ctr">
              <a:lnSpc>
                <a:spcPct val="150000"/>
              </a:lnSpc>
            </a:pPr>
            <a:r>
              <a:rPr lang="en-US" sz="1800" b="1" dirty="0">
                <a:solidFill>
                  <a:schemeClr val="lt1"/>
                </a:solidFill>
                <a:latin typeface="Times New Roman" panose="02020603050405020304" pitchFamily="18" charset="0"/>
                <a:cs typeface="Times New Roman" panose="02020603050405020304" pitchFamily="18" charset="0"/>
              </a:rPr>
              <a:t>RESULTS</a:t>
            </a:r>
          </a:p>
          <a:p>
            <a:pPr lvl="0" algn="ctr">
              <a:lnSpc>
                <a:spcPct val="150000"/>
              </a:lnSpc>
            </a:pPr>
            <a:endParaRPr lang="en-US" sz="1500" dirty="0">
              <a:solidFill>
                <a:schemeClr val="lt1"/>
              </a:solidFill>
            </a:endParaRPr>
          </a:p>
          <a:p>
            <a:pPr marL="285750" lvl="0" indent="-285750">
              <a:buFont typeface="Arial" panose="020B0604020202020204" pitchFamily="34" charset="0"/>
              <a:buChar char="•"/>
            </a:pPr>
            <a:r>
              <a:rPr lang="en-ID" b="1" dirty="0">
                <a:latin typeface="Times New Roman" panose="02020603050405020304" pitchFamily="18" charset="0"/>
                <a:cs typeface="Times New Roman" panose="02020603050405020304" pitchFamily="18" charset="0"/>
              </a:rPr>
              <a:t>Improvement of Teacher competence in learning </a:t>
            </a:r>
            <a:r>
              <a:rPr lang="en-ID" b="1" dirty="0" err="1">
                <a:latin typeface="Times New Roman" panose="02020603050405020304" pitchFamily="18" charset="0"/>
                <a:cs typeface="Times New Roman" panose="02020603050405020304" pitchFamily="18" charset="0"/>
              </a:rPr>
              <a:t>digitalizatio</a:t>
            </a:r>
            <a:endParaRPr lang="en-ID"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en-ID" b="1" dirty="0">
                <a:latin typeface="Times New Roman" panose="02020603050405020304" pitchFamily="18" charset="0"/>
                <a:cs typeface="Times New Roman" panose="02020603050405020304" pitchFamily="18" charset="0"/>
              </a:rPr>
              <a:t>Improvement in student engagement</a:t>
            </a:r>
            <a:endParaRPr lang="en-ID"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en-ID" b="1" dirty="0">
                <a:latin typeface="Times New Roman" panose="02020603050405020304" pitchFamily="18" charset="0"/>
                <a:cs typeface="Times New Roman" panose="02020603050405020304" pitchFamily="18" charset="0"/>
              </a:rPr>
              <a:t>Improvement  of digital literacy skills</a:t>
            </a:r>
            <a:endParaRPr lang="en-ID"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en-ID" b="1" dirty="0">
                <a:latin typeface="Times New Roman" panose="02020603050405020304" pitchFamily="18" charset="0"/>
                <a:cs typeface="Times New Roman" panose="02020603050405020304" pitchFamily="18" charset="0"/>
              </a:rPr>
              <a:t>Development of creativity</a:t>
            </a:r>
            <a:endParaRPr lang="en-ID" dirty="0">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
            </a:pPr>
            <a:r>
              <a:rPr lang="en-ID" b="1" dirty="0">
                <a:latin typeface="Times New Roman" panose="02020603050405020304" pitchFamily="18" charset="0"/>
                <a:cs typeface="Times New Roman" panose="02020603050405020304" pitchFamily="18" charset="0"/>
              </a:rPr>
              <a:t>Strengthening of arts education</a:t>
            </a:r>
            <a:endParaRPr lang="en-ID" dirty="0">
              <a:latin typeface="Times New Roman" panose="02020603050405020304" pitchFamily="18" charset="0"/>
              <a:cs typeface="Times New Roman" panose="02020603050405020304" pitchFamily="18" charset="0"/>
            </a:endParaRPr>
          </a:p>
        </p:txBody>
      </p:sp>
      <p:sp>
        <p:nvSpPr>
          <p:cNvPr id="55" name="Google Shape;55;p13">
            <a:extLst>
              <a:ext uri="{FF2B5EF4-FFF2-40B4-BE49-F238E27FC236}">
                <a16:creationId xmlns:a16="http://schemas.microsoft.com/office/drawing/2014/main" id="{C1E18086-92CF-86A0-80C6-62A4ADD75DED}"/>
              </a:ext>
            </a:extLst>
          </p:cNvPr>
          <p:cNvSpPr txBox="1"/>
          <p:nvPr/>
        </p:nvSpPr>
        <p:spPr>
          <a:xfrm>
            <a:off x="555775" y="386718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050"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D20228FC-6D13-D2C3-0061-85244152AA27}"/>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54E6DE7E-2BFE-1F21-6BE2-4F9C044444F7}"/>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FC6EF1DA-88B5-FB94-C837-31C395A91707}"/>
              </a:ext>
            </a:extLst>
          </p:cNvPr>
          <p:cNvSpPr txBox="1"/>
          <p:nvPr/>
        </p:nvSpPr>
        <p:spPr>
          <a:xfrm>
            <a:off x="5101605" y="3958743"/>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000" dirty="0">
              <a:solidFill>
                <a:schemeClr val="lt1"/>
              </a:solidFill>
            </a:endParaRPr>
          </a:p>
        </p:txBody>
      </p:sp>
    </p:spTree>
    <p:extLst>
      <p:ext uri="{BB962C8B-B14F-4D97-AF65-F5344CB8AC3E}">
        <p14:creationId xmlns:p14="http://schemas.microsoft.com/office/powerpoint/2010/main" val="3222544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84D15188-C574-14F8-59F5-A31C82276EF1}"/>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04D6838C-081E-F2BC-1E54-CFEABB69C640}"/>
              </a:ext>
            </a:extLst>
          </p:cNvPr>
          <p:cNvSpPr txBox="1"/>
          <p:nvPr/>
        </p:nvSpPr>
        <p:spPr>
          <a:xfrm>
            <a:off x="555775" y="804673"/>
            <a:ext cx="8188849" cy="3687774"/>
          </a:xfrm>
          <a:prstGeom prst="rect">
            <a:avLst/>
          </a:prstGeom>
          <a:noFill/>
          <a:ln>
            <a:noFill/>
          </a:ln>
        </p:spPr>
        <p:txBody>
          <a:bodyPr spcFirstLastPara="1" wrap="square" lIns="91425" tIns="91425" rIns="91425" bIns="91425" anchor="t" anchorCtr="0">
            <a:noAutofit/>
          </a:bodyPr>
          <a:lstStyle/>
          <a:p>
            <a:pPr lvl="0" algn="ctr">
              <a:lnSpc>
                <a:spcPct val="150000"/>
              </a:lnSpc>
            </a:pPr>
            <a:r>
              <a:rPr lang="en-US" sz="1800" dirty="0">
                <a:solidFill>
                  <a:schemeClr val="lt1"/>
                </a:solidFill>
                <a:latin typeface="Times New Roman" panose="02020603050405020304" pitchFamily="18" charset="0"/>
                <a:cs typeface="Times New Roman" panose="02020603050405020304" pitchFamily="18" charset="0"/>
              </a:rPr>
              <a:t> </a:t>
            </a:r>
            <a:r>
              <a:rPr lang="en-US" sz="1800" b="1" dirty="0">
                <a:solidFill>
                  <a:schemeClr val="lt1"/>
                </a:solidFill>
                <a:latin typeface="Times New Roman" panose="02020603050405020304" pitchFamily="18" charset="0"/>
                <a:cs typeface="Times New Roman" panose="02020603050405020304" pitchFamily="18" charset="0"/>
              </a:rPr>
              <a:t>CONCLUSION&amp;</a:t>
            </a:r>
            <a:r>
              <a:rPr lang="en-US" sz="1800" b="1" dirty="0">
                <a:solidFill>
                  <a:schemeClr val="bg2"/>
                </a:solidFill>
                <a:latin typeface="Times New Roman" panose="02020603050405020304" pitchFamily="18" charset="0"/>
                <a:ea typeface="Calibri" pitchFamily="34" charset="-122"/>
                <a:cs typeface="Times New Roman" panose="02020603050405020304" pitchFamily="18" charset="0"/>
              </a:rPr>
              <a:t> CONTRIBUTION</a:t>
            </a:r>
            <a:endParaRPr lang="en-US" sz="1800" b="1"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lang="en-US" sz="1500" dirty="0">
              <a:solidFill>
                <a:schemeClr val="lt1"/>
              </a:solidFill>
            </a:endParaRPr>
          </a:p>
          <a:p>
            <a:pPr marL="285750" lvl="0" indent="-285750">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The success of the implementation of digital literacy is influenced by teacher competence, readiness, availability of facilities, and support of the school environment.</a:t>
            </a:r>
          </a:p>
          <a:p>
            <a:pPr marL="285750" lvl="0" indent="-285750">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The integration of digital literacy in art learning at the junior high school level in a one-roof school can be a strategy to strengthen a creative, contextual, and appropriate learning experience in accordance with the development of the students' digital environment </a:t>
            </a:r>
          </a:p>
          <a:p>
            <a:pPr marL="285750" lvl="0" indent="-285750">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Art learning is not only oriented to the ability to produce works, but also develops students' ability to access, evaluate, use, create, and communicate information through digital technology responsibly.</a:t>
            </a:r>
            <a:endParaRPr lang="en-ID" b="1" dirty="0">
              <a:latin typeface="Times New Roman" panose="02020603050405020304" pitchFamily="18" charset="0"/>
              <a:cs typeface="Times New Roman" panose="02020603050405020304" pitchFamily="18" charset="0"/>
            </a:endParaRPr>
          </a:p>
          <a:p>
            <a:pPr lvl="0"/>
            <a:endParaRPr lang="en-ID" dirty="0"/>
          </a:p>
          <a:p>
            <a:pPr marL="285750" lvl="0" indent="-285750">
              <a:buFont typeface="Wingdings" panose="05000000000000000000" pitchFamily="2" charset="2"/>
              <a:buChar char="§"/>
            </a:pPr>
            <a:endParaRPr lang="en-ID" dirty="0"/>
          </a:p>
          <a:p>
            <a:pPr marL="285750" lvl="0" indent="-285750">
              <a:buFont typeface="Wingdings" panose="05000000000000000000" pitchFamily="2" charset="2"/>
              <a:buChar char="§"/>
            </a:pPr>
            <a:endParaRPr lang="en-US" sz="1500" dirty="0">
              <a:solidFill>
                <a:schemeClr val="lt1"/>
              </a:solidFill>
            </a:endParaRPr>
          </a:p>
        </p:txBody>
      </p:sp>
      <p:sp>
        <p:nvSpPr>
          <p:cNvPr id="55" name="Google Shape;55;p13">
            <a:extLst>
              <a:ext uri="{FF2B5EF4-FFF2-40B4-BE49-F238E27FC236}">
                <a16:creationId xmlns:a16="http://schemas.microsoft.com/office/drawing/2014/main" id="{A248C7C5-79F4-C463-8954-4CC1B99D6F0D}"/>
              </a:ext>
            </a:extLst>
          </p:cNvPr>
          <p:cNvSpPr txBox="1"/>
          <p:nvPr/>
        </p:nvSpPr>
        <p:spPr>
          <a:xfrm>
            <a:off x="555775" y="386718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050"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F8716349-8FD9-7473-D757-64BDD03E4F3B}"/>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62959003-9255-EC47-1E7E-59A78D515B7D}"/>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E4E7D6CF-9A29-1D70-C495-4A2B236DAF90}"/>
              </a:ext>
            </a:extLst>
          </p:cNvPr>
          <p:cNvSpPr txBox="1"/>
          <p:nvPr/>
        </p:nvSpPr>
        <p:spPr>
          <a:xfrm>
            <a:off x="5101605" y="3958743"/>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endParaRPr sz="1000" dirty="0">
              <a:solidFill>
                <a:schemeClr val="lt1"/>
              </a:solidFill>
            </a:endParaRPr>
          </a:p>
        </p:txBody>
      </p:sp>
    </p:spTree>
    <p:extLst>
      <p:ext uri="{BB962C8B-B14F-4D97-AF65-F5344CB8AC3E}">
        <p14:creationId xmlns:p14="http://schemas.microsoft.com/office/powerpoint/2010/main" val="924447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2"/>
        <p:cNvGrpSpPr/>
        <p:nvPr/>
      </p:nvGrpSpPr>
      <p:grpSpPr>
        <a:xfrm>
          <a:off x="0" y="0"/>
          <a:ext cx="0" cy="0"/>
          <a:chOff x="0" y="0"/>
          <a:chExt cx="0" cy="0"/>
        </a:xfrm>
      </p:grpSpPr>
      <p:sp>
        <p:nvSpPr>
          <p:cNvPr id="64" name="Google Shape;64;p14"/>
          <p:cNvSpPr txBox="1"/>
          <p:nvPr/>
        </p:nvSpPr>
        <p:spPr>
          <a:xfrm>
            <a:off x="784375" y="1800046"/>
            <a:ext cx="4937700" cy="1808700"/>
          </a:xfrm>
          <a:prstGeom prst="rect">
            <a:avLst/>
          </a:prstGeom>
          <a:noFill/>
          <a:ln>
            <a:noFill/>
          </a:ln>
        </p:spPr>
        <p:txBody>
          <a:bodyPr spcFirstLastPara="1" wrap="square" lIns="91425" tIns="91425" rIns="91425" bIns="91425" anchor="t" anchorCtr="0">
            <a:noAutofit/>
          </a:bodyPr>
          <a:lstStyle/>
          <a:p>
            <a:r>
              <a:rPr lang="en-ID" sz="1600" dirty="0">
                <a:solidFill>
                  <a:srgbClr val="1E293B"/>
                </a:solidFill>
                <a:latin typeface="Times New Roman" panose="02020603050405020304" pitchFamily="18" charset="0"/>
                <a:cs typeface="Times New Roman" panose="02020603050405020304" pitchFamily="18" charset="0"/>
              </a:rPr>
              <a:t>Image Source:</a:t>
            </a:r>
          </a:p>
          <a:p>
            <a:r>
              <a:rPr lang="en-ID" dirty="0">
                <a:solidFill>
                  <a:srgbClr val="1E293B"/>
                </a:solidFill>
                <a:latin typeface="Inter"/>
              </a:rPr>
              <a:t>                   </a:t>
            </a:r>
            <a:r>
              <a:rPr lang="en-ID" dirty="0">
                <a:solidFill>
                  <a:srgbClr val="4F46E5"/>
                </a:solidFill>
                <a:latin typeface="Inter"/>
              </a:rPr>
              <a:t>theartofeducation.edu</a:t>
            </a:r>
          </a:p>
          <a:p>
            <a:endParaRPr lang="en-ID" dirty="0">
              <a:solidFill>
                <a:srgbClr val="4F46E5"/>
              </a:solidFill>
              <a:latin typeface="Inter"/>
            </a:endParaRPr>
          </a:p>
        </p:txBody>
      </p:sp>
      <p:pic>
        <p:nvPicPr>
          <p:cNvPr id="65" name="Google Shape;65;p14"/>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66" name="Google Shape;66;p14"/>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 name="TextBox 4">
            <a:extLst>
              <a:ext uri="{FF2B5EF4-FFF2-40B4-BE49-F238E27FC236}">
                <a16:creationId xmlns:a16="http://schemas.microsoft.com/office/drawing/2014/main" id="{7E26B619-4C49-3ABB-9139-560EBB0E2E6A}"/>
              </a:ext>
            </a:extLst>
          </p:cNvPr>
          <p:cNvSpPr txBox="1"/>
          <p:nvPr/>
        </p:nvSpPr>
        <p:spPr>
          <a:xfrm>
            <a:off x="1630917" y="2364224"/>
            <a:ext cx="5882166" cy="184666"/>
          </a:xfrm>
          <a:prstGeom prst="rect">
            <a:avLst/>
          </a:prstGeom>
          <a:noFill/>
        </p:spPr>
        <p:txBody>
          <a:bodyPr wrap="square" lIns="0" tIns="0" rIns="0" bIns="0" anchor="t">
            <a:spAutoFit/>
          </a:bodyPr>
          <a:lstStyle/>
          <a:p>
            <a:pPr algn="l"/>
            <a:r>
              <a:rPr sz="1200" b="0" i="0" u="none" dirty="0">
                <a:solidFill>
                  <a:srgbClr val="1E293B"/>
                </a:solidFill>
                <a:latin typeface="Inter"/>
              </a:rPr>
              <a:t>https://theartofeducation.edu/wp-content/uploads/2026/01/IMG_9077.jpg</a:t>
            </a:r>
          </a:p>
        </p:txBody>
      </p:sp>
      <p:pic>
        <p:nvPicPr>
          <p:cNvPr id="7" name="Picture 6" descr="image.png">
            <a:extLst>
              <a:ext uri="{FF2B5EF4-FFF2-40B4-BE49-F238E27FC236}">
                <a16:creationId xmlns:a16="http://schemas.microsoft.com/office/drawing/2014/main" id="{C7C7408E-7D50-2443-AA46-0AD9909A3879}"/>
              </a:ext>
            </a:extLst>
          </p:cNvPr>
          <p:cNvPicPr>
            <a:picLocks noChangeAspect="1"/>
          </p:cNvPicPr>
          <p:nvPr/>
        </p:nvPicPr>
        <p:blipFill>
          <a:blip r:embed="rId5"/>
          <a:stretch>
            <a:fillRect/>
          </a:stretch>
        </p:blipFill>
        <p:spPr>
          <a:xfrm>
            <a:off x="853316" y="2143760"/>
            <a:ext cx="708660" cy="3937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2">
          <a:extLst>
            <a:ext uri="{FF2B5EF4-FFF2-40B4-BE49-F238E27FC236}">
              <a16:creationId xmlns:a16="http://schemas.microsoft.com/office/drawing/2014/main" id="{79ED920C-DA1A-5292-A8DD-2CF16B486E3F}"/>
            </a:ext>
          </a:extLst>
        </p:cNvPr>
        <p:cNvGrpSpPr/>
        <p:nvPr/>
      </p:nvGrpSpPr>
      <p:grpSpPr>
        <a:xfrm>
          <a:off x="0" y="0"/>
          <a:ext cx="0" cy="0"/>
          <a:chOff x="0" y="0"/>
          <a:chExt cx="0" cy="0"/>
        </a:xfrm>
      </p:grpSpPr>
      <p:sp>
        <p:nvSpPr>
          <p:cNvPr id="63" name="Google Shape;63;p14">
            <a:extLst>
              <a:ext uri="{FF2B5EF4-FFF2-40B4-BE49-F238E27FC236}">
                <a16:creationId xmlns:a16="http://schemas.microsoft.com/office/drawing/2014/main" id="{F26A895F-FB96-4C7C-3079-2C7C3C55C4AE}"/>
              </a:ext>
            </a:extLst>
          </p:cNvPr>
          <p:cNvSpPr txBox="1"/>
          <p:nvPr/>
        </p:nvSpPr>
        <p:spPr>
          <a:xfrm>
            <a:off x="555775" y="2328900"/>
            <a:ext cx="7310700" cy="2205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3400" b="1">
                <a:solidFill>
                  <a:schemeClr val="lt1"/>
                </a:solidFill>
              </a:rPr>
              <a:t>Thankyou</a:t>
            </a:r>
            <a:endParaRPr sz="1500" b="1">
              <a:solidFill>
                <a:schemeClr val="lt1"/>
              </a:solidFill>
            </a:endParaRPr>
          </a:p>
        </p:txBody>
      </p:sp>
      <p:sp>
        <p:nvSpPr>
          <p:cNvPr id="64" name="Google Shape;64;p14">
            <a:extLst>
              <a:ext uri="{FF2B5EF4-FFF2-40B4-BE49-F238E27FC236}">
                <a16:creationId xmlns:a16="http://schemas.microsoft.com/office/drawing/2014/main" id="{40A8EF04-0405-37DE-5870-B667C56B6AED}"/>
              </a:ext>
            </a:extLst>
          </p:cNvPr>
          <p:cNvSpPr txBox="1"/>
          <p:nvPr/>
        </p:nvSpPr>
        <p:spPr>
          <a:xfrm>
            <a:off x="555775"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sz="1000" b="1" dirty="0">
              <a:solidFill>
                <a:schemeClr val="lt1"/>
              </a:solidFill>
            </a:endParaRPr>
          </a:p>
          <a:p>
            <a:r>
              <a:rPr lang="en-ID" sz="1000" dirty="0">
                <a:latin typeface="Times New Roman" panose="02020603050405020304" pitchFamily="18" charset="0"/>
                <a:cs typeface="Times New Roman" panose="02020603050405020304" pitchFamily="18" charset="0"/>
              </a:rPr>
              <a:t>Ratu Siska </a:t>
            </a:r>
            <a:r>
              <a:rPr lang="en-ID" sz="1000" dirty="0" err="1">
                <a:latin typeface="Times New Roman" panose="02020603050405020304" pitchFamily="18" charset="0"/>
                <a:cs typeface="Times New Roman" panose="02020603050405020304" pitchFamily="18" charset="0"/>
              </a:rPr>
              <a:t>Janevita</a:t>
            </a:r>
            <a:r>
              <a:rPr lang="en-ID" sz="1000" dirty="0">
                <a:latin typeface="Times New Roman" panose="02020603050405020304" pitchFamily="18" charset="0"/>
                <a:cs typeface="Times New Roman" panose="02020603050405020304" pitchFamily="18" charset="0"/>
              </a:rPr>
              <a:t> *Juju </a:t>
            </a:r>
            <a:r>
              <a:rPr lang="en-ID" sz="1000" dirty="0" err="1">
                <a:latin typeface="Times New Roman" panose="02020603050405020304" pitchFamily="18" charset="0"/>
                <a:cs typeface="Times New Roman" panose="02020603050405020304" pitchFamily="18" charset="0"/>
              </a:rPr>
              <a:t>Masunah</a:t>
            </a:r>
            <a:r>
              <a:rPr lang="en-ID" sz="1000" dirty="0">
                <a:latin typeface="Times New Roman" panose="02020603050405020304" pitchFamily="18" charset="0"/>
                <a:cs typeface="Times New Roman" panose="02020603050405020304" pitchFamily="18" charset="0"/>
              </a:rPr>
              <a:t> *Reni </a:t>
            </a:r>
            <a:r>
              <a:rPr lang="en-ID" sz="1000" dirty="0" err="1">
                <a:latin typeface="Times New Roman" panose="02020603050405020304" pitchFamily="18" charset="0"/>
                <a:cs typeface="Times New Roman" panose="02020603050405020304" pitchFamily="18" charset="0"/>
              </a:rPr>
              <a:t>Haerani</a:t>
            </a:r>
            <a:endParaRPr lang="en-ID" sz="1000" dirty="0">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00" dirty="0">
              <a:solidFill>
                <a:schemeClr val="lt1"/>
              </a:solidFill>
            </a:endParaRPr>
          </a:p>
        </p:txBody>
      </p:sp>
      <p:pic>
        <p:nvPicPr>
          <p:cNvPr id="65" name="Google Shape;65;p14">
            <a:extLst>
              <a:ext uri="{FF2B5EF4-FFF2-40B4-BE49-F238E27FC236}">
                <a16:creationId xmlns:a16="http://schemas.microsoft.com/office/drawing/2014/main" id="{C15F4EDE-C7D0-2A59-4C84-720B5D7A50BE}"/>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66" name="Google Shape;66;p14">
            <a:extLst>
              <a:ext uri="{FF2B5EF4-FFF2-40B4-BE49-F238E27FC236}">
                <a16:creationId xmlns:a16="http://schemas.microsoft.com/office/drawing/2014/main" id="{5DB4CEB3-E4AF-A2A3-EB48-523965CEFB9E}"/>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67" name="Google Shape;67;p14">
            <a:extLst>
              <a:ext uri="{FF2B5EF4-FFF2-40B4-BE49-F238E27FC236}">
                <a16:creationId xmlns:a16="http://schemas.microsoft.com/office/drawing/2014/main" id="{4E7EC29F-6A85-F0BF-CB79-164EF958DCC2}"/>
              </a:ext>
            </a:extLst>
          </p:cNvPr>
          <p:cNvSpPr txBox="1"/>
          <p:nvPr/>
        </p:nvSpPr>
        <p:spPr>
          <a:xfrm>
            <a:off x="4319750"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r>
              <a:rPr lang="en-ID" sz="1000" dirty="0">
                <a:latin typeface="Times New Roman" panose="02020603050405020304" pitchFamily="18" charset="0"/>
                <a:cs typeface="Times New Roman" panose="02020603050405020304" pitchFamily="18" charset="0"/>
              </a:rPr>
              <a:t>Universitas Pendidikan Indonesia</a:t>
            </a:r>
          </a:p>
          <a:p>
            <a:r>
              <a:rPr lang="en-ID" sz="1000" dirty="0">
                <a:latin typeface="Times New Roman" panose="02020603050405020304" pitchFamily="18" charset="0"/>
                <a:cs typeface="Times New Roman" panose="02020603050405020304" pitchFamily="18" charset="0"/>
              </a:rPr>
              <a:t>Bandung, Indonesia </a:t>
            </a:r>
            <a:endParaRPr lang="en-ID" sz="1000" dirty="0">
              <a:solidFill>
                <a:schemeClr val="lt1"/>
              </a:solidFill>
              <a:latin typeface="Times New Roman" panose="02020603050405020304" pitchFamily="18" charset="0"/>
              <a:cs typeface="Times New Roman" panose="02020603050405020304" pitchFamily="18" charset="0"/>
            </a:endParaRPr>
          </a:p>
          <a:p>
            <a:pPr marL="0" lvl="0" indent="0" algn="l" rtl="0">
              <a:lnSpc>
                <a:spcPct val="150000"/>
              </a:lnSpc>
              <a:spcBef>
                <a:spcPts val="0"/>
              </a:spcBef>
              <a:spcAft>
                <a:spcPts val="0"/>
              </a:spcAft>
              <a:buNone/>
            </a:pPr>
            <a:endParaRPr sz="1000" dirty="0">
              <a:solidFill>
                <a:schemeClr val="lt1"/>
              </a:solidFill>
            </a:endParaRPr>
          </a:p>
        </p:txBody>
      </p:sp>
    </p:spTree>
    <p:extLst>
      <p:ext uri="{BB962C8B-B14F-4D97-AF65-F5344CB8AC3E}">
        <p14:creationId xmlns:p14="http://schemas.microsoft.com/office/powerpoint/2010/main" val="833804078"/>
      </p:ext>
    </p:extLst>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Axis</Template>
  <TotalTime>245</TotalTime>
  <Words>440</Words>
  <Application>Microsoft Office PowerPoint</Application>
  <PresentationFormat>On-screen Show (16:9)</PresentationFormat>
  <Paragraphs>62</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Inter</vt:lpstr>
      <vt:lpstr>Times New Roman</vt:lpstr>
      <vt:lpstr>Wingdings</vt:lpstr>
      <vt:lpstr>Simple 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Wahyudi S.E.</cp:lastModifiedBy>
  <cp:revision>14</cp:revision>
  <dcterms:modified xsi:type="dcterms:W3CDTF">2026-09-23T13:18:00Z</dcterms:modified>
</cp:coreProperties>
</file>